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0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72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D77"/>
    <a:srgbClr val="FFDC00"/>
    <a:srgbClr val="77744E"/>
    <a:srgbClr val="C58FCB"/>
    <a:srgbClr val="009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7"/>
    <p:restoredTop sz="94519"/>
  </p:normalViewPr>
  <p:slideViewPr>
    <p:cSldViewPr snapToGrid="0" snapToObjects="1">
      <p:cViewPr>
        <p:scale>
          <a:sx n="100" d="100"/>
          <a:sy n="100" d="100"/>
        </p:scale>
        <p:origin x="1134" y="1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C9C5C-99BE-134A-83D6-13CB5472F30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40EC4-3007-2A41-AE3A-DB069A269C3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3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40EC4-3007-2A41-AE3A-DB069A269C3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94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40EC4-3007-2A41-AE3A-DB069A269C3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778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40EC4-3007-2A41-AE3A-DB069A269C3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6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31704-E856-0C4A-91BD-675E3EB66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D6646-D8B9-B94F-8722-412EAD5A4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E56FC9-A2F0-5A4E-9D06-8DF6EBDC8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1A7-F31C-7343-9708-DA0612F7C66B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441E9-8E52-4744-86A0-5C615F89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4BA1D1-8131-2441-9A46-364854AB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33DA-133F-3C4B-BD85-10D3DD11A1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47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B2BBD-DE40-0348-BB15-8585E10D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E340D9-2C38-BE46-B63A-624C1E751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17D0A7-1648-8246-981D-29B3576C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1A7-F31C-7343-9708-DA0612F7C66B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87A545-749A-D441-AB53-7DEBE967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83A3FC-5B2E-6649-ADFD-954B50AC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33DA-133F-3C4B-BD85-10D3DD11A1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59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582E34-E880-E940-8922-BCD117127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E106EC-2806-7A49-A319-3B94EB806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B80B4C-13BE-D942-9472-36102C7D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1A7-F31C-7343-9708-DA0612F7C66B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EEFEEC-6B2E-F042-8D29-76A72815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1D15EE-DAF9-9F4D-B45D-95A8359D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33DA-133F-3C4B-BD85-10D3DD11A1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13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C91E6-68CF-8248-BA17-26663A0D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A9771C-2934-CB42-8AE2-6965C270E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ACE93D-87E8-004E-9497-BB7F81B3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1A7-F31C-7343-9708-DA0612F7C66B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060EE3-D5AF-204C-A449-D62BFAD9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9F6FA4-0B5C-B744-885B-2BA7EB19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33DA-133F-3C4B-BD85-10D3DD11A1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19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EED53-E827-714B-ADA0-2DCA532E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2F9DB9-B6ED-C243-AC0E-6C48A00D4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672973-2A5A-AB44-A237-A92C8076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1A7-F31C-7343-9708-DA0612F7C66B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C4BB01-4C89-5545-93EE-10CA7FAD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4E2CB-AA5B-B247-8653-3A764CDD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33DA-133F-3C4B-BD85-10D3DD11A1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04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35AFE-A073-2A4E-92CC-9827CF88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28842A-73EE-F24A-B035-C615F9F18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575514-D7F9-E848-90CD-A8D8667EB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740AA6-A4D2-B84C-93EE-96FCAFF21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1A7-F31C-7343-9708-DA0612F7C66B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622247-DD09-8845-A523-7F8C16DE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D81986-CB87-E649-BCC2-69512EB8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33DA-133F-3C4B-BD85-10D3DD11A1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77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DED0E-12C4-964C-AB56-BC1E2B8C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46929C-E457-9245-8505-199925855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4EC49-27A0-EC40-8477-3AE170C8C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732C6B-3E3C-4149-B2C3-79F725E3C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D73E7D-DA94-F640-A8EF-EECE62504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C89E2BC-2207-F943-B667-021794EA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1A7-F31C-7343-9708-DA0612F7C66B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9F8D1A-FC1F-EA41-950A-D1557AEF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7FB4724-4FE7-7A42-B7EA-E8DFA586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33DA-133F-3C4B-BD85-10D3DD11A1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22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AA810-03C8-EE4A-BFE4-75B6124F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832353-4B0D-984D-9EAD-DEC46FB0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1A7-F31C-7343-9708-DA0612F7C66B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D9B6CB-DEB1-294B-86E8-693E264E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16CE74-99EB-4840-B183-6711AAE8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33DA-133F-3C4B-BD85-10D3DD11A1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31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894FABE-AE71-E046-A03D-585D1616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1A7-F31C-7343-9708-DA0612F7C66B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C05A90-E439-0344-A54A-C13D5C23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85A54C-1F92-E345-92AC-B6CA25764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33DA-133F-3C4B-BD85-10D3DD11A1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2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D6F6D-B94C-0D43-B7B0-6CB197390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9479AC-0661-4640-BEF8-D5BDF6E40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E78B01-8B55-8F42-A7D8-D2F3A6A49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C34D07-443C-6C4D-B55F-819B8F47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1A7-F31C-7343-9708-DA0612F7C66B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842D90-E9C2-754B-B6A3-508E3342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9AE9A6-3CC1-1E46-9836-4F0E8A43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33DA-133F-3C4B-BD85-10D3DD11A1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33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A4B9C-EAF0-864B-9E69-F2E66E87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EEAD5C-A079-9644-BE51-2720C0405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2E320F-D8FE-334B-B5C6-978091D3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1A2516-2637-D349-B98A-F3AA6D00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1A7-F31C-7343-9708-DA0612F7C66B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2D219F-369E-4240-A4B0-1B43AA32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52A90F-E7A1-8F4F-BAF0-AF8AC9A5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33DA-133F-3C4B-BD85-10D3DD11A1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92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F6F0D1-7A94-C342-8FFF-BD574207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1BF500-9F42-1C4C-B00A-B3D072923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C61A6-7A50-1842-A404-69F11DCE8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931A7-F31C-7343-9708-DA0612F7C66B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B595F6-9E75-F04D-A47C-3770B18BB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4A18-5F9A-C04E-9F1C-41760E5C9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633DA-133F-3C4B-BD85-10D3DD11A1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14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18" Type="http://schemas.openxmlformats.org/officeDocument/2006/relationships/image" Target="../media/image28.emf"/><Relationship Id="rId3" Type="http://schemas.openxmlformats.org/officeDocument/2006/relationships/image" Target="../media/image13.emf"/><Relationship Id="rId21" Type="http://schemas.openxmlformats.org/officeDocument/2006/relationships/image" Target="../media/image31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17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emf"/><Relationship Id="rId20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5" Type="http://schemas.openxmlformats.org/officeDocument/2006/relationships/image" Target="../media/image25.emf"/><Relationship Id="rId10" Type="http://schemas.openxmlformats.org/officeDocument/2006/relationships/image" Target="../media/image20.emf"/><Relationship Id="rId19" Type="http://schemas.openxmlformats.org/officeDocument/2006/relationships/image" Target="../media/image29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comissioeuropea" TargetMode="External"/><Relationship Id="rId13" Type="http://schemas.openxmlformats.org/officeDocument/2006/relationships/image" Target="../media/image52.png"/><Relationship Id="rId3" Type="http://schemas.openxmlformats.org/officeDocument/2006/relationships/slide" Target="slide2.xml"/><Relationship Id="rId7" Type="http://schemas.openxmlformats.org/officeDocument/2006/relationships/image" Target="../media/image49.png"/><Relationship Id="rId12" Type="http://schemas.openxmlformats.org/officeDocument/2006/relationships/hyperlink" Target="https://www.facebook.com/comissioeuropea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comissioeuropea/" TargetMode="External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5" Type="http://schemas.openxmlformats.org/officeDocument/2006/relationships/hyperlink" Target="https://www.youtube.com/playlist?list=PLHApSKIXzErLFGDgG8QrtdTH3OpR93hPx" TargetMode="External"/><Relationship Id="rId10" Type="http://schemas.openxmlformats.org/officeDocument/2006/relationships/hyperlink" Target="https://www.youtube.com/channel/UCx5bnA0uCWxtBC7IiuQfgkg" TargetMode="External"/><Relationship Id="rId4" Type="http://schemas.openxmlformats.org/officeDocument/2006/relationships/hyperlink" Target="https://europa.eu/learning-corner/home_es" TargetMode="External"/><Relationship Id="rId9" Type="http://schemas.openxmlformats.org/officeDocument/2006/relationships/image" Target="../media/image50.png"/><Relationship Id="rId1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F9B7F-FB9A-E144-9597-6CB0820A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944E84-B5AB-634B-BA1D-25BCE5EAA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7D3EB88-7E50-054D-B6EA-60B0A5A72CC1}"/>
              </a:ext>
            </a:extLst>
          </p:cNvPr>
          <p:cNvSpPr/>
          <p:nvPr/>
        </p:nvSpPr>
        <p:spPr>
          <a:xfrm>
            <a:off x="220980" y="205739"/>
            <a:ext cx="11750040" cy="6446521"/>
          </a:xfrm>
          <a:prstGeom prst="rect">
            <a:avLst/>
          </a:prstGeom>
          <a:solidFill>
            <a:srgbClr val="161D77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B76C07F-55FC-EA4C-A8AD-908BD9E72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171" y="2973948"/>
            <a:ext cx="1543673" cy="14242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CE7C324-AB83-A243-9AD0-ED5B5EBB9B14}"/>
              </a:ext>
            </a:extLst>
          </p:cNvPr>
          <p:cNvSpPr txBox="1"/>
          <p:nvPr/>
        </p:nvSpPr>
        <p:spPr>
          <a:xfrm>
            <a:off x="3982841" y="2716576"/>
            <a:ext cx="6642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INTRODUCCIÓ A</a:t>
            </a:r>
          </a:p>
          <a:p>
            <a:r>
              <a:rPr lang="es-ES" sz="60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LA UNIÓ EUROPEA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7DD6173-AC4A-5046-8EDD-EACCE9BF3858}"/>
              </a:ext>
            </a:extLst>
          </p:cNvPr>
          <p:cNvCxnSpPr>
            <a:cxnSpLocks/>
          </p:cNvCxnSpPr>
          <p:nvPr/>
        </p:nvCxnSpPr>
        <p:spPr>
          <a:xfrm>
            <a:off x="3573069" y="2947968"/>
            <a:ext cx="0" cy="142424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3B4A4-D329-FD4C-A51F-71B60578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D278D-6499-394E-9D13-17F03743C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93B9C49-6046-5645-A8F6-4C1DF34800FB}"/>
              </a:ext>
            </a:extLst>
          </p:cNvPr>
          <p:cNvSpPr/>
          <p:nvPr/>
        </p:nvSpPr>
        <p:spPr>
          <a:xfrm>
            <a:off x="0" y="-280"/>
            <a:ext cx="12192000" cy="6858000"/>
          </a:xfrm>
          <a:prstGeom prst="rect">
            <a:avLst/>
          </a:prstGeom>
          <a:solidFill>
            <a:srgbClr val="161D77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A6DBD66-82E3-F74E-9229-38DAC4C7CEFE}"/>
              </a:ext>
            </a:extLst>
          </p:cNvPr>
          <p:cNvSpPr/>
          <p:nvPr/>
        </p:nvSpPr>
        <p:spPr>
          <a:xfrm>
            <a:off x="197165" y="205459"/>
            <a:ext cx="11750040" cy="644652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274922-AB45-8846-AE2F-160685709F2F}"/>
              </a:ext>
            </a:extLst>
          </p:cNvPr>
          <p:cNvSpPr txBox="1"/>
          <p:nvPr/>
        </p:nvSpPr>
        <p:spPr>
          <a:xfrm>
            <a:off x="550030" y="579644"/>
            <a:ext cx="10803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ÍNDEX</a:t>
            </a:r>
          </a:p>
        </p:txBody>
      </p:sp>
      <p:sp>
        <p:nvSpPr>
          <p:cNvPr id="7" name="CuadroTexto 6">
            <a:hlinkClick r:id="rId2" action="ppaction://hlinksldjump"/>
            <a:extLst>
              <a:ext uri="{FF2B5EF4-FFF2-40B4-BE49-F238E27FC236}">
                <a16:creationId xmlns:a16="http://schemas.microsoft.com/office/drawing/2014/main" id="{FD0E6B4E-4900-A144-8D04-63E1A209D465}"/>
              </a:ext>
            </a:extLst>
          </p:cNvPr>
          <p:cNvSpPr txBox="1"/>
          <p:nvPr/>
        </p:nvSpPr>
        <p:spPr>
          <a:xfrm>
            <a:off x="550030" y="2037423"/>
            <a:ext cx="4292082" cy="640515"/>
          </a:xfrm>
          <a:prstGeom prst="rect">
            <a:avLst/>
          </a:prstGeom>
          <a:solidFill>
            <a:srgbClr val="161D77"/>
          </a:solidFill>
        </p:spPr>
        <p:txBody>
          <a:bodyPr wrap="square" lIns="396000" tIns="180000" bIns="180000" rtlCol="0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Com</a:t>
            </a:r>
            <a:r>
              <a:rPr lang="es-E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 funciona la Unió Europea?</a:t>
            </a:r>
          </a:p>
        </p:txBody>
      </p:sp>
      <p:sp>
        <p:nvSpPr>
          <p:cNvPr id="49" name="CuadroTexto 48">
            <a:hlinkClick r:id="rId3" action="ppaction://hlinksldjump"/>
            <a:extLst>
              <a:ext uri="{FF2B5EF4-FFF2-40B4-BE49-F238E27FC236}">
                <a16:creationId xmlns:a16="http://schemas.microsoft.com/office/drawing/2014/main" id="{1F6D5695-910A-1F4F-B9B3-1355E10E99D8}"/>
              </a:ext>
            </a:extLst>
          </p:cNvPr>
          <p:cNvSpPr txBox="1"/>
          <p:nvPr/>
        </p:nvSpPr>
        <p:spPr>
          <a:xfrm>
            <a:off x="550030" y="2812875"/>
            <a:ext cx="4292082" cy="640515"/>
          </a:xfrm>
          <a:prstGeom prst="rect">
            <a:avLst/>
          </a:prstGeom>
          <a:solidFill>
            <a:srgbClr val="161D77"/>
          </a:solidFill>
        </p:spPr>
        <p:txBody>
          <a:bodyPr wrap="square" lIns="396000" tIns="180000" bIns="180000" rtlCol="0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Breu</a:t>
            </a:r>
            <a:r>
              <a:rPr lang="es-E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història</a:t>
            </a:r>
            <a:r>
              <a:rPr lang="es-E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 de la UE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B2ABCE0-BC4F-4240-B5F0-A9C8DA66B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834" y="1244830"/>
            <a:ext cx="5505674" cy="439461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FB924D1-18A2-2244-97B6-03F326979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366" y="1563569"/>
            <a:ext cx="1758995" cy="51673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BD31BA5-536E-8C4D-984A-EE742216B8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039" y="2129516"/>
            <a:ext cx="1926602" cy="1321553"/>
          </a:xfrm>
          <a:prstGeom prst="rect">
            <a:avLst/>
          </a:prstGeom>
        </p:spPr>
      </p:pic>
      <p:sp>
        <p:nvSpPr>
          <p:cNvPr id="14" name="CuadroTexto 13">
            <a:hlinkClick r:id="rId7" action="ppaction://hlinksldjump"/>
            <a:extLst>
              <a:ext uri="{FF2B5EF4-FFF2-40B4-BE49-F238E27FC236}">
                <a16:creationId xmlns:a16="http://schemas.microsoft.com/office/drawing/2014/main" id="{C8491773-8559-9E40-A332-ED81AF52E09A}"/>
              </a:ext>
            </a:extLst>
          </p:cNvPr>
          <p:cNvSpPr txBox="1"/>
          <p:nvPr/>
        </p:nvSpPr>
        <p:spPr>
          <a:xfrm>
            <a:off x="550030" y="3588327"/>
            <a:ext cx="4292082" cy="640515"/>
          </a:xfrm>
          <a:prstGeom prst="rect">
            <a:avLst/>
          </a:prstGeom>
          <a:solidFill>
            <a:srgbClr val="161D77"/>
          </a:solidFill>
        </p:spPr>
        <p:txBody>
          <a:bodyPr wrap="square" lIns="396000" tIns="180000" bIns="180000" rtlCol="0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Altres</a:t>
            </a:r>
            <a:r>
              <a:rPr lang="es-E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 recursos</a:t>
            </a:r>
          </a:p>
        </p:txBody>
      </p:sp>
    </p:spTree>
    <p:extLst>
      <p:ext uri="{BB962C8B-B14F-4D97-AF65-F5344CB8AC3E}">
        <p14:creationId xmlns:p14="http://schemas.microsoft.com/office/powerpoint/2010/main" val="7607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9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2A52A5A-2776-814B-9A18-34EB3D105EF7}"/>
              </a:ext>
            </a:extLst>
          </p:cNvPr>
          <p:cNvSpPr/>
          <p:nvPr/>
        </p:nvSpPr>
        <p:spPr>
          <a:xfrm>
            <a:off x="220980" y="205739"/>
            <a:ext cx="11750040" cy="6446521"/>
          </a:xfrm>
          <a:prstGeom prst="rect">
            <a:avLst/>
          </a:prstGeom>
          <a:solidFill>
            <a:srgbClr val="161D77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5A0B50-BC96-694A-A7D7-69CC91A5C441}"/>
              </a:ext>
            </a:extLst>
          </p:cNvPr>
          <p:cNvSpPr txBox="1"/>
          <p:nvPr/>
        </p:nvSpPr>
        <p:spPr>
          <a:xfrm>
            <a:off x="2581848" y="978747"/>
            <a:ext cx="66274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Com</a:t>
            </a:r>
            <a:r>
              <a:rPr lang="es-ES" sz="66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 funciona la Unió Europea?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E4B24C-55B1-C941-BD36-1E82D317A3CA}"/>
              </a:ext>
            </a:extLst>
          </p:cNvPr>
          <p:cNvSpPr txBox="1"/>
          <p:nvPr/>
        </p:nvSpPr>
        <p:spPr>
          <a:xfrm>
            <a:off x="907989" y="782122"/>
            <a:ext cx="20015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1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2B876F4-F154-FE4E-97B5-7C2EFCD0CFC9}"/>
              </a:ext>
            </a:extLst>
          </p:cNvPr>
          <p:cNvCxnSpPr>
            <a:cxnSpLocks/>
          </p:cNvCxnSpPr>
          <p:nvPr/>
        </p:nvCxnSpPr>
        <p:spPr>
          <a:xfrm>
            <a:off x="2422676" y="1224501"/>
            <a:ext cx="0" cy="15584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>
            <a:extLst>
              <a:ext uri="{FF2B5EF4-FFF2-40B4-BE49-F238E27FC236}">
                <a16:creationId xmlns:a16="http://schemas.microsoft.com/office/drawing/2014/main" id="{C115EB42-9EBF-5345-A6E1-AA0A3C57B0E4}"/>
              </a:ext>
            </a:extLst>
          </p:cNvPr>
          <p:cNvGrpSpPr/>
          <p:nvPr/>
        </p:nvGrpSpPr>
        <p:grpSpPr>
          <a:xfrm>
            <a:off x="1346739" y="5563189"/>
            <a:ext cx="1562769" cy="503206"/>
            <a:chOff x="1346739" y="5563189"/>
            <a:chExt cx="1562769" cy="503206"/>
          </a:xfrm>
        </p:grpSpPr>
        <p:sp>
          <p:nvSpPr>
            <p:cNvPr id="2" name="Triángulo 1">
              <a:extLst>
                <a:ext uri="{FF2B5EF4-FFF2-40B4-BE49-F238E27FC236}">
                  <a16:creationId xmlns:a16="http://schemas.microsoft.com/office/drawing/2014/main" id="{0AEF10B4-DD05-6B4B-8E3A-451649512DE3}"/>
                </a:ext>
              </a:extLst>
            </p:cNvPr>
            <p:cNvSpPr/>
            <p:nvPr/>
          </p:nvSpPr>
          <p:spPr>
            <a:xfrm rot="16200000">
              <a:off x="1314492" y="5595436"/>
              <a:ext cx="467581" cy="40308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CuadroTexto 9">
              <a:hlinkClick r:id="rId3" action="ppaction://hlinksldjump"/>
              <a:extLst>
                <a:ext uri="{FF2B5EF4-FFF2-40B4-BE49-F238E27FC236}">
                  <a16:creationId xmlns:a16="http://schemas.microsoft.com/office/drawing/2014/main" id="{A33940F1-77E1-D449-8B2B-4E85EAACC058}"/>
                </a:ext>
              </a:extLst>
            </p:cNvPr>
            <p:cNvSpPr txBox="1"/>
            <p:nvPr/>
          </p:nvSpPr>
          <p:spPr>
            <a:xfrm>
              <a:off x="1821542" y="5604730"/>
              <a:ext cx="1087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  <a:latin typeface="EC Square Sans Pro" panose="020B0506040000020004" pitchFamily="34" charset="0"/>
                </a:rPr>
                <a:t>ÍNDEX</a:t>
              </a: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09AE28B5-DDB2-1340-8867-850406D1B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716" y="2517299"/>
            <a:ext cx="4082884" cy="41349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7D1DE2-4FB3-2146-A3BB-8715FC496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533" y="2767186"/>
            <a:ext cx="712579" cy="67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8DD7F42-906D-FD4E-B387-BBCD8612E6E2}"/>
              </a:ext>
            </a:extLst>
          </p:cNvPr>
          <p:cNvSpPr/>
          <p:nvPr/>
        </p:nvSpPr>
        <p:spPr>
          <a:xfrm>
            <a:off x="0" y="-280"/>
            <a:ext cx="12192000" cy="6858000"/>
          </a:xfrm>
          <a:prstGeom prst="rect">
            <a:avLst/>
          </a:prstGeom>
          <a:solidFill>
            <a:srgbClr val="161D77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F40197-84B8-B048-8C4D-7FCA6A9E5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BBFAEC-3062-B748-AA43-76801B7F1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E79D8B7-EB12-B845-9C2C-FA9080DDCD57}"/>
              </a:ext>
            </a:extLst>
          </p:cNvPr>
          <p:cNvSpPr/>
          <p:nvPr/>
        </p:nvSpPr>
        <p:spPr>
          <a:xfrm>
            <a:off x="220980" y="2323"/>
            <a:ext cx="11750040" cy="644652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5264A3-5989-774E-AA1F-EB5CE2590D15}"/>
              </a:ext>
            </a:extLst>
          </p:cNvPr>
          <p:cNvSpPr txBox="1"/>
          <p:nvPr/>
        </p:nvSpPr>
        <p:spPr>
          <a:xfrm>
            <a:off x="550030" y="579644"/>
            <a:ext cx="52253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161D77"/>
                </a:solidFill>
                <a:latin typeface="EC Square Sans Pro" panose="020B0506040000020004" pitchFamily="34" charset="0"/>
              </a:rPr>
              <a:t>Quins</a:t>
            </a:r>
            <a:r>
              <a:rPr lang="es-ES" sz="4400" b="1" dirty="0">
                <a:solidFill>
                  <a:srgbClr val="161D77"/>
                </a:solidFill>
                <a:latin typeface="EC Square Sans Pro" panose="020B0506040000020004" pitchFamily="34" charset="0"/>
              </a:rPr>
              <a:t> </a:t>
            </a:r>
            <a:r>
              <a:rPr lang="es-ES" sz="4400" b="1" dirty="0" err="1">
                <a:solidFill>
                  <a:srgbClr val="161D77"/>
                </a:solidFill>
                <a:latin typeface="EC Square Sans Pro" panose="020B0506040000020004" pitchFamily="34" charset="0"/>
              </a:rPr>
              <a:t>són</a:t>
            </a:r>
            <a:r>
              <a:rPr lang="es-ES" sz="4400" b="1" dirty="0">
                <a:solidFill>
                  <a:srgbClr val="161D77"/>
                </a:solidFill>
                <a:latin typeface="EC Square Sans Pro" panose="020B0506040000020004" pitchFamily="34" charset="0"/>
              </a:rPr>
              <a:t> </a:t>
            </a:r>
            <a:r>
              <a:rPr lang="es-ES" sz="4400" b="1" dirty="0" err="1">
                <a:solidFill>
                  <a:srgbClr val="161D77"/>
                </a:solidFill>
                <a:latin typeface="EC Square Sans Pro" panose="020B0506040000020004" pitchFamily="34" charset="0"/>
              </a:rPr>
              <a:t>els</a:t>
            </a:r>
            <a:r>
              <a:rPr lang="es-ES" sz="4400" b="1" dirty="0">
                <a:solidFill>
                  <a:srgbClr val="161D77"/>
                </a:solidFill>
                <a:latin typeface="EC Square Sans Pro" panose="020B0506040000020004" pitchFamily="34" charset="0"/>
              </a:rPr>
              <a:t> </a:t>
            </a:r>
            <a:r>
              <a:rPr lang="es-ES" sz="4400" b="1" dirty="0" err="1">
                <a:solidFill>
                  <a:srgbClr val="161D77"/>
                </a:solidFill>
                <a:latin typeface="EC Square Sans Pro" panose="020B0506040000020004" pitchFamily="34" charset="0"/>
              </a:rPr>
              <a:t>actors</a:t>
            </a:r>
            <a:r>
              <a:rPr lang="es-ES" sz="4400" b="1" dirty="0">
                <a:solidFill>
                  <a:srgbClr val="161D77"/>
                </a:solidFill>
                <a:latin typeface="EC Square Sans Pro" panose="020B0506040000020004" pitchFamily="34" charset="0"/>
              </a:rPr>
              <a:t> </a:t>
            </a:r>
            <a:r>
              <a:rPr lang="es-ES" sz="4400" b="1" dirty="0" err="1">
                <a:solidFill>
                  <a:srgbClr val="161D77"/>
                </a:solidFill>
                <a:latin typeface="EC Square Sans Pro" panose="020B0506040000020004" pitchFamily="34" charset="0"/>
              </a:rPr>
              <a:t>principals</a:t>
            </a:r>
            <a:r>
              <a:rPr lang="es-ES" sz="4400" b="1" dirty="0">
                <a:solidFill>
                  <a:srgbClr val="161D77"/>
                </a:solidFill>
                <a:latin typeface="EC Square Sans Pro" panose="020B0506040000020004" pitchFamily="34" charset="0"/>
              </a:rPr>
              <a:t>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57EA207-16F4-A341-9155-14D24CF26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612" y="3242418"/>
            <a:ext cx="1398404" cy="100132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9B23BA4-9BF6-A941-9A75-F608FEFA6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784" y="3225583"/>
            <a:ext cx="1445029" cy="1001327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5E149D02-D304-F94D-93D1-6D2CAE80DDBA}"/>
              </a:ext>
            </a:extLst>
          </p:cNvPr>
          <p:cNvGrpSpPr/>
          <p:nvPr/>
        </p:nvGrpSpPr>
        <p:grpSpPr>
          <a:xfrm>
            <a:off x="9931400" y="3225584"/>
            <a:ext cx="1006553" cy="996904"/>
            <a:chOff x="9078331" y="3273761"/>
            <a:chExt cx="1853260" cy="184557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8FB0AD6-5B69-A344-A234-244A63517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8331" y="3273761"/>
              <a:ext cx="1853260" cy="184557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1CB9EFE-A54A-B643-80F1-D3C7F30D5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89644" y="4491913"/>
              <a:ext cx="430633" cy="430633"/>
            </a:xfrm>
            <a:prstGeom prst="rect">
              <a:avLst/>
            </a:prstGeom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02478F8A-E714-2640-9B9F-FA8259FC5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655" y="3103521"/>
            <a:ext cx="1298561" cy="1293282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E051CC1-6F1A-F24B-B90B-6986A280701C}"/>
              </a:ext>
            </a:extLst>
          </p:cNvPr>
          <p:cNvGrpSpPr/>
          <p:nvPr/>
        </p:nvGrpSpPr>
        <p:grpSpPr>
          <a:xfrm>
            <a:off x="3537359" y="4819020"/>
            <a:ext cx="1816252" cy="1174196"/>
            <a:chOff x="3537359" y="4819020"/>
            <a:chExt cx="1816252" cy="1174196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19368D6-FA72-CF46-81CE-9415B578F195}"/>
                </a:ext>
              </a:extLst>
            </p:cNvPr>
            <p:cNvSpPr txBox="1"/>
            <p:nvPr/>
          </p:nvSpPr>
          <p:spPr>
            <a:xfrm>
              <a:off x="3677951" y="5174322"/>
              <a:ext cx="1320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err="1">
                  <a:solidFill>
                    <a:srgbClr val="002060"/>
                  </a:solidFill>
                  <a:latin typeface="EC Square Sans Pro Medium" panose="020B0506040000020004" pitchFamily="34" charset="0"/>
                </a:rPr>
                <a:t>Consell</a:t>
              </a:r>
              <a:r>
                <a:rPr lang="es-ES" sz="1200" dirty="0">
                  <a:solidFill>
                    <a:srgbClr val="002060"/>
                  </a:solidFill>
                  <a:latin typeface="EC Square Sans Pro Medium" panose="020B0506040000020004" pitchFamily="34" charset="0"/>
                </a:rPr>
                <a:t> de la UE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E56AA54-2852-6844-96CD-966B40D2CD59}"/>
                </a:ext>
              </a:extLst>
            </p:cNvPr>
            <p:cNvSpPr txBox="1"/>
            <p:nvPr/>
          </p:nvSpPr>
          <p:spPr>
            <a:xfrm>
              <a:off x="3674696" y="5393052"/>
              <a:ext cx="167891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(Ministres de cada país per </a:t>
              </a:r>
              <a:r>
                <a:rPr lang="es-ES" sz="1100" dirty="0" err="1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competències</a:t>
              </a:r>
              <a:r>
                <a:rPr lang="es-ES" sz="1100" dirty="0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: agricultura, </a:t>
              </a:r>
              <a:r>
                <a:rPr lang="es-ES" sz="1100" dirty="0" err="1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economia</a:t>
              </a:r>
              <a:r>
                <a:rPr lang="es-ES" sz="1100" dirty="0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…)</a:t>
              </a:r>
            </a:p>
          </p:txBody>
        </p:sp>
        <p:cxnSp>
          <p:nvCxnSpPr>
            <p:cNvPr id="29" name="Conector angular 28">
              <a:extLst>
                <a:ext uri="{FF2B5EF4-FFF2-40B4-BE49-F238E27FC236}">
                  <a16:creationId xmlns:a16="http://schemas.microsoft.com/office/drawing/2014/main" id="{2AF70031-59F5-D246-921C-8386C1700702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rot="16200000" flipH="1">
              <a:off x="3360754" y="4995625"/>
              <a:ext cx="493802" cy="140592"/>
            </a:xfrm>
            <a:prstGeom prst="bentConnector2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D061DA16-2589-8B42-BD86-685A2378B81C}"/>
              </a:ext>
            </a:extLst>
          </p:cNvPr>
          <p:cNvGrpSpPr/>
          <p:nvPr/>
        </p:nvGrpSpPr>
        <p:grpSpPr>
          <a:xfrm>
            <a:off x="3537359" y="4366379"/>
            <a:ext cx="1713155" cy="829945"/>
            <a:chOff x="3537359" y="4366379"/>
            <a:chExt cx="1713155" cy="829945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705492F9-8AE5-864E-B15B-29468C99C666}"/>
                </a:ext>
              </a:extLst>
            </p:cNvPr>
            <p:cNvSpPr txBox="1"/>
            <p:nvPr/>
          </p:nvSpPr>
          <p:spPr>
            <a:xfrm>
              <a:off x="3674697" y="4532266"/>
              <a:ext cx="1320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err="1">
                  <a:solidFill>
                    <a:srgbClr val="002060"/>
                  </a:solidFill>
                  <a:latin typeface="EC Square Sans Pro Medium" panose="020B0506040000020004" pitchFamily="34" charset="0"/>
                </a:rPr>
                <a:t>Consell</a:t>
              </a:r>
              <a:r>
                <a:rPr lang="es-ES" sz="1200" dirty="0">
                  <a:solidFill>
                    <a:srgbClr val="002060"/>
                  </a:solidFill>
                  <a:latin typeface="EC Square Sans Pro Medium" panose="020B0506040000020004" pitchFamily="34" charset="0"/>
                </a:rPr>
                <a:t> </a:t>
              </a:r>
              <a:r>
                <a:rPr lang="es-ES" sz="1200" dirty="0" err="1">
                  <a:solidFill>
                    <a:srgbClr val="002060"/>
                  </a:solidFill>
                  <a:latin typeface="EC Square Sans Pro Medium" panose="020B0506040000020004" pitchFamily="34" charset="0"/>
                </a:rPr>
                <a:t>Europeu</a:t>
              </a:r>
              <a:endParaRPr lang="es-ES" sz="1200" dirty="0">
                <a:solidFill>
                  <a:srgbClr val="002060"/>
                </a:solidFill>
                <a:latin typeface="EC Square Sans Pro Medium" panose="020B05060400000200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49778B5A-C87C-9143-A52F-C0445A8C1D47}"/>
                </a:ext>
              </a:extLst>
            </p:cNvPr>
            <p:cNvSpPr txBox="1"/>
            <p:nvPr/>
          </p:nvSpPr>
          <p:spPr>
            <a:xfrm>
              <a:off x="3665269" y="4765437"/>
              <a:ext cx="15852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(</a:t>
              </a:r>
              <a:r>
                <a:rPr lang="es-ES" sz="1100" dirty="0" err="1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Presidents</a:t>
              </a:r>
              <a:r>
                <a:rPr lang="es-ES" sz="1100" dirty="0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, </a:t>
              </a:r>
              <a:r>
                <a:rPr lang="es-ES" sz="1100" dirty="0" err="1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primers</a:t>
              </a:r>
              <a:r>
                <a:rPr lang="es-ES" sz="1100" dirty="0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 ministres de cada país)</a:t>
              </a:r>
            </a:p>
          </p:txBody>
        </p:sp>
        <p:cxnSp>
          <p:nvCxnSpPr>
            <p:cNvPr id="34" name="Conector angular 33">
              <a:extLst>
                <a:ext uri="{FF2B5EF4-FFF2-40B4-BE49-F238E27FC236}">
                  <a16:creationId xmlns:a16="http://schemas.microsoft.com/office/drawing/2014/main" id="{AE2191EE-4E59-4143-972B-47096F58D51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360754" y="4542984"/>
              <a:ext cx="493802" cy="140592"/>
            </a:xfrm>
            <a:prstGeom prst="bentConnector2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5AF94D8-76CA-F34C-96D4-226BF63CDDF8}"/>
              </a:ext>
            </a:extLst>
          </p:cNvPr>
          <p:cNvGrpSpPr/>
          <p:nvPr/>
        </p:nvGrpSpPr>
        <p:grpSpPr>
          <a:xfrm>
            <a:off x="5242628" y="4535382"/>
            <a:ext cx="1928584" cy="658987"/>
            <a:chOff x="5242628" y="4535382"/>
            <a:chExt cx="1928584" cy="658987"/>
          </a:xfrm>
        </p:grpSpPr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B6D2F662-AC6D-324A-8782-72604AFCAF3A}"/>
                </a:ext>
              </a:extLst>
            </p:cNvPr>
            <p:cNvSpPr txBox="1"/>
            <p:nvPr/>
          </p:nvSpPr>
          <p:spPr>
            <a:xfrm>
              <a:off x="5250515" y="4535382"/>
              <a:ext cx="1920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err="1">
                  <a:solidFill>
                    <a:srgbClr val="002060"/>
                  </a:solidFill>
                  <a:latin typeface="EC Square Sans Pro Medium" panose="020B0506040000020004" pitchFamily="34" charset="0"/>
                </a:rPr>
                <a:t>Parlament</a:t>
              </a:r>
              <a:r>
                <a:rPr lang="es-ES" sz="1200" dirty="0">
                  <a:solidFill>
                    <a:srgbClr val="002060"/>
                  </a:solidFill>
                  <a:latin typeface="EC Square Sans Pro Medium" panose="020B0506040000020004" pitchFamily="34" charset="0"/>
                </a:rPr>
                <a:t> </a:t>
              </a:r>
              <a:r>
                <a:rPr lang="es-ES" sz="1200" dirty="0" err="1">
                  <a:solidFill>
                    <a:srgbClr val="002060"/>
                  </a:solidFill>
                  <a:latin typeface="EC Square Sans Pro Medium" panose="020B0506040000020004" pitchFamily="34" charset="0"/>
                </a:rPr>
                <a:t>Europeu</a:t>
              </a:r>
              <a:endParaRPr lang="es-ES" sz="1200" dirty="0">
                <a:solidFill>
                  <a:srgbClr val="002060"/>
                </a:solidFill>
                <a:latin typeface="EC Square Sans Pro Medium" panose="020B0506040000020004" pitchFamily="34" charset="0"/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C970E51D-1CD0-574C-AB9F-48E15ED906AF}"/>
                </a:ext>
              </a:extLst>
            </p:cNvPr>
            <p:cNvSpPr txBox="1"/>
            <p:nvPr/>
          </p:nvSpPr>
          <p:spPr>
            <a:xfrm>
              <a:off x="5242628" y="4763482"/>
              <a:ext cx="19285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err="1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Cambra</a:t>
              </a:r>
              <a:r>
                <a:rPr lang="es-ES" sz="1100" dirty="0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 legislativa </a:t>
              </a:r>
              <a:r>
                <a:rPr lang="es-ES" sz="1100" dirty="0" err="1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on</a:t>
              </a:r>
              <a:r>
                <a:rPr lang="es-ES" sz="1100" dirty="0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 es </a:t>
              </a:r>
              <a:r>
                <a:rPr lang="es-ES" sz="1100" dirty="0" err="1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reuneixen</a:t>
              </a:r>
              <a:r>
                <a:rPr lang="es-ES" sz="1100" dirty="0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 </a:t>
              </a:r>
              <a:r>
                <a:rPr lang="es-ES" sz="1100" dirty="0" err="1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els</a:t>
              </a:r>
              <a:r>
                <a:rPr lang="es-ES" sz="1100" dirty="0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 705 </a:t>
              </a:r>
              <a:r>
                <a:rPr lang="es-ES" sz="1100" dirty="0" err="1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eurodiputats</a:t>
              </a:r>
              <a:r>
                <a:rPr lang="es-ES" sz="1100" dirty="0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.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C8B1092-7C4D-E445-A135-650504944975}"/>
              </a:ext>
            </a:extLst>
          </p:cNvPr>
          <p:cNvGrpSpPr/>
          <p:nvPr/>
        </p:nvGrpSpPr>
        <p:grpSpPr>
          <a:xfrm>
            <a:off x="7411733" y="4530771"/>
            <a:ext cx="1941768" cy="514356"/>
            <a:chOff x="7411733" y="4530771"/>
            <a:chExt cx="1941768" cy="514356"/>
          </a:xfrm>
        </p:grpSpPr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2F4011C-832A-B14E-A289-E81EE22A3411}"/>
                </a:ext>
              </a:extLst>
            </p:cNvPr>
            <p:cNvSpPr txBox="1"/>
            <p:nvPr/>
          </p:nvSpPr>
          <p:spPr>
            <a:xfrm>
              <a:off x="7411733" y="4530771"/>
              <a:ext cx="1920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err="1">
                  <a:solidFill>
                    <a:srgbClr val="002060"/>
                  </a:solidFill>
                  <a:latin typeface="EC Square Sans Pro Medium" panose="020B0506040000020004" pitchFamily="34" charset="0"/>
                </a:rPr>
                <a:t>Comissió</a:t>
              </a:r>
              <a:r>
                <a:rPr lang="es-ES" sz="1200" dirty="0">
                  <a:solidFill>
                    <a:srgbClr val="002060"/>
                  </a:solidFill>
                  <a:latin typeface="EC Square Sans Pro Medium" panose="020B0506040000020004" pitchFamily="34" charset="0"/>
                </a:rPr>
                <a:t> Europea</a:t>
              </a: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BD606CB0-3FA5-854D-86F6-83BD896264DC}"/>
                </a:ext>
              </a:extLst>
            </p:cNvPr>
            <p:cNvSpPr txBox="1"/>
            <p:nvPr/>
          </p:nvSpPr>
          <p:spPr>
            <a:xfrm>
              <a:off x="7424917" y="4783517"/>
              <a:ext cx="19285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err="1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Govern</a:t>
              </a:r>
              <a:r>
                <a:rPr lang="es-ES" sz="1100" dirty="0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 de la Unió Europea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358FA88D-9034-7442-BEA9-6473136453CD}"/>
              </a:ext>
            </a:extLst>
          </p:cNvPr>
          <p:cNvGrpSpPr/>
          <p:nvPr/>
        </p:nvGrpSpPr>
        <p:grpSpPr>
          <a:xfrm>
            <a:off x="9531333" y="4535382"/>
            <a:ext cx="2187740" cy="816981"/>
            <a:chOff x="9531333" y="4697505"/>
            <a:chExt cx="2187740" cy="816981"/>
          </a:xfrm>
        </p:grpSpPr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3935D7D7-6084-5D48-935F-B42B0A54F324}"/>
                </a:ext>
              </a:extLst>
            </p:cNvPr>
            <p:cNvSpPr txBox="1"/>
            <p:nvPr/>
          </p:nvSpPr>
          <p:spPr>
            <a:xfrm>
              <a:off x="9531333" y="4697505"/>
              <a:ext cx="21877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>
                  <a:solidFill>
                    <a:srgbClr val="002060"/>
                  </a:solidFill>
                  <a:latin typeface="EC Square Sans Pro Medium" panose="020B0506040000020004" pitchFamily="34" charset="0"/>
                </a:rPr>
                <a:t>Tribunal de </a:t>
              </a:r>
              <a:r>
                <a:rPr lang="es-ES" sz="1200" dirty="0" err="1">
                  <a:solidFill>
                    <a:srgbClr val="002060"/>
                  </a:solidFill>
                  <a:latin typeface="EC Square Sans Pro Medium" panose="020B0506040000020004" pitchFamily="34" charset="0"/>
                </a:rPr>
                <a:t>Justícia</a:t>
              </a:r>
              <a:r>
                <a:rPr lang="es-ES" sz="1200" dirty="0">
                  <a:solidFill>
                    <a:srgbClr val="002060"/>
                  </a:solidFill>
                  <a:latin typeface="EC Square Sans Pro Medium" panose="020B0506040000020004" pitchFamily="34" charset="0"/>
                </a:rPr>
                <a:t> de la UE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34CCAB2-347E-4F4C-BD9A-4023DB0B690C}"/>
                </a:ext>
              </a:extLst>
            </p:cNvPr>
            <p:cNvSpPr txBox="1"/>
            <p:nvPr/>
          </p:nvSpPr>
          <p:spPr>
            <a:xfrm>
              <a:off x="9540357" y="4914322"/>
              <a:ext cx="192858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Tribunal que </a:t>
              </a:r>
              <a:r>
                <a:rPr lang="es-ES" sz="1100" dirty="0" err="1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garanteix</a:t>
              </a:r>
              <a:r>
                <a:rPr lang="es-ES" sz="1100" dirty="0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 que </a:t>
              </a:r>
              <a:r>
                <a:rPr lang="es-ES" sz="1100" dirty="0" err="1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s’apliquen</a:t>
              </a:r>
              <a:r>
                <a:rPr lang="es-ES" sz="1100" dirty="0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 les </a:t>
              </a:r>
              <a:r>
                <a:rPr lang="es-ES" sz="1100" dirty="0" err="1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lleis</a:t>
              </a:r>
              <a:r>
                <a:rPr lang="es-ES" sz="1100" dirty="0">
                  <a:solidFill>
                    <a:srgbClr val="002060"/>
                  </a:solidFill>
                  <a:latin typeface="EC Square Sans Pro Light" panose="020B0506000000020004" pitchFamily="34" charset="0"/>
                </a:rPr>
                <a:t> de la Unió Europea.</a:t>
              </a:r>
            </a:p>
          </p:txBody>
        </p:sp>
      </p:grp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65067A0-1856-F74E-8FD5-206F8682FA89}"/>
              </a:ext>
            </a:extLst>
          </p:cNvPr>
          <p:cNvSpPr/>
          <p:nvPr/>
        </p:nvSpPr>
        <p:spPr>
          <a:xfrm>
            <a:off x="3336220" y="2873934"/>
            <a:ext cx="8305750" cy="3241116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647947"/>
                      <a:gd name="connsiteY0" fmla="*/ 0 h 3068053"/>
                      <a:gd name="connsiteX1" fmla="*/ 485073 w 10647947"/>
                      <a:gd name="connsiteY1" fmla="*/ 0 h 3068053"/>
                      <a:gd name="connsiteX2" fmla="*/ 757187 w 10647947"/>
                      <a:gd name="connsiteY2" fmla="*/ 0 h 3068053"/>
                      <a:gd name="connsiteX3" fmla="*/ 1561699 w 10647947"/>
                      <a:gd name="connsiteY3" fmla="*/ 0 h 3068053"/>
                      <a:gd name="connsiteX4" fmla="*/ 2046772 w 10647947"/>
                      <a:gd name="connsiteY4" fmla="*/ 0 h 3068053"/>
                      <a:gd name="connsiteX5" fmla="*/ 2531845 w 10647947"/>
                      <a:gd name="connsiteY5" fmla="*/ 0 h 3068053"/>
                      <a:gd name="connsiteX6" fmla="*/ 3336357 w 10647947"/>
                      <a:gd name="connsiteY6" fmla="*/ 0 h 3068053"/>
                      <a:gd name="connsiteX7" fmla="*/ 3714950 w 10647947"/>
                      <a:gd name="connsiteY7" fmla="*/ 0 h 3068053"/>
                      <a:gd name="connsiteX8" fmla="*/ 4519462 w 10647947"/>
                      <a:gd name="connsiteY8" fmla="*/ 0 h 3068053"/>
                      <a:gd name="connsiteX9" fmla="*/ 5323973 w 10647947"/>
                      <a:gd name="connsiteY9" fmla="*/ 0 h 3068053"/>
                      <a:gd name="connsiteX10" fmla="*/ 5915526 w 10647947"/>
                      <a:gd name="connsiteY10" fmla="*/ 0 h 3068053"/>
                      <a:gd name="connsiteX11" fmla="*/ 6720038 w 10647947"/>
                      <a:gd name="connsiteY11" fmla="*/ 0 h 3068053"/>
                      <a:gd name="connsiteX12" fmla="*/ 7205111 w 10647947"/>
                      <a:gd name="connsiteY12" fmla="*/ 0 h 3068053"/>
                      <a:gd name="connsiteX13" fmla="*/ 7690184 w 10647947"/>
                      <a:gd name="connsiteY13" fmla="*/ 0 h 3068053"/>
                      <a:gd name="connsiteX14" fmla="*/ 8388216 w 10647947"/>
                      <a:gd name="connsiteY14" fmla="*/ 0 h 3068053"/>
                      <a:gd name="connsiteX15" fmla="*/ 8873289 w 10647947"/>
                      <a:gd name="connsiteY15" fmla="*/ 0 h 3068053"/>
                      <a:gd name="connsiteX16" fmla="*/ 9677801 w 10647947"/>
                      <a:gd name="connsiteY16" fmla="*/ 0 h 3068053"/>
                      <a:gd name="connsiteX17" fmla="*/ 10647947 w 10647947"/>
                      <a:gd name="connsiteY17" fmla="*/ 0 h 3068053"/>
                      <a:gd name="connsiteX18" fmla="*/ 10647947 w 10647947"/>
                      <a:gd name="connsiteY18" fmla="*/ 511342 h 3068053"/>
                      <a:gd name="connsiteX19" fmla="*/ 10647947 w 10647947"/>
                      <a:gd name="connsiteY19" fmla="*/ 1053365 h 3068053"/>
                      <a:gd name="connsiteX20" fmla="*/ 10647947 w 10647947"/>
                      <a:gd name="connsiteY20" fmla="*/ 1472665 h 3068053"/>
                      <a:gd name="connsiteX21" fmla="*/ 10647947 w 10647947"/>
                      <a:gd name="connsiteY21" fmla="*/ 1922647 h 3068053"/>
                      <a:gd name="connsiteX22" fmla="*/ 10647947 w 10647947"/>
                      <a:gd name="connsiteY22" fmla="*/ 2464669 h 3068053"/>
                      <a:gd name="connsiteX23" fmla="*/ 10647947 w 10647947"/>
                      <a:gd name="connsiteY23" fmla="*/ 3068053 h 3068053"/>
                      <a:gd name="connsiteX24" fmla="*/ 10269353 w 10647947"/>
                      <a:gd name="connsiteY24" fmla="*/ 3068053 h 3068053"/>
                      <a:gd name="connsiteX25" fmla="*/ 9997239 w 10647947"/>
                      <a:gd name="connsiteY25" fmla="*/ 3068053 h 3068053"/>
                      <a:gd name="connsiteX26" fmla="*/ 9725125 w 10647947"/>
                      <a:gd name="connsiteY26" fmla="*/ 3068053 h 3068053"/>
                      <a:gd name="connsiteX27" fmla="*/ 9133572 w 10647947"/>
                      <a:gd name="connsiteY27" fmla="*/ 3068053 h 3068053"/>
                      <a:gd name="connsiteX28" fmla="*/ 8754979 w 10647947"/>
                      <a:gd name="connsiteY28" fmla="*/ 3068053 h 3068053"/>
                      <a:gd name="connsiteX29" fmla="*/ 8056947 w 10647947"/>
                      <a:gd name="connsiteY29" fmla="*/ 3068053 h 3068053"/>
                      <a:gd name="connsiteX30" fmla="*/ 7678353 w 10647947"/>
                      <a:gd name="connsiteY30" fmla="*/ 3068053 h 3068053"/>
                      <a:gd name="connsiteX31" fmla="*/ 6980321 w 10647947"/>
                      <a:gd name="connsiteY31" fmla="*/ 3068053 h 3068053"/>
                      <a:gd name="connsiteX32" fmla="*/ 6708207 w 10647947"/>
                      <a:gd name="connsiteY32" fmla="*/ 3068053 h 3068053"/>
                      <a:gd name="connsiteX33" fmla="*/ 6010175 w 10647947"/>
                      <a:gd name="connsiteY33" fmla="*/ 3068053 h 3068053"/>
                      <a:gd name="connsiteX34" fmla="*/ 5631581 w 10647947"/>
                      <a:gd name="connsiteY34" fmla="*/ 3068053 h 3068053"/>
                      <a:gd name="connsiteX35" fmla="*/ 5359467 w 10647947"/>
                      <a:gd name="connsiteY35" fmla="*/ 3068053 h 3068053"/>
                      <a:gd name="connsiteX36" fmla="*/ 4980873 w 10647947"/>
                      <a:gd name="connsiteY36" fmla="*/ 3068053 h 3068053"/>
                      <a:gd name="connsiteX37" fmla="*/ 4282841 w 10647947"/>
                      <a:gd name="connsiteY37" fmla="*/ 3068053 h 3068053"/>
                      <a:gd name="connsiteX38" fmla="*/ 3904247 w 10647947"/>
                      <a:gd name="connsiteY38" fmla="*/ 3068053 h 3068053"/>
                      <a:gd name="connsiteX39" fmla="*/ 3632133 w 10647947"/>
                      <a:gd name="connsiteY39" fmla="*/ 3068053 h 3068053"/>
                      <a:gd name="connsiteX40" fmla="*/ 3253539 w 10647947"/>
                      <a:gd name="connsiteY40" fmla="*/ 3068053 h 3068053"/>
                      <a:gd name="connsiteX41" fmla="*/ 2768466 w 10647947"/>
                      <a:gd name="connsiteY41" fmla="*/ 3068053 h 3068053"/>
                      <a:gd name="connsiteX42" fmla="*/ 2176914 w 10647947"/>
                      <a:gd name="connsiteY42" fmla="*/ 3068053 h 3068053"/>
                      <a:gd name="connsiteX43" fmla="*/ 1798320 w 10647947"/>
                      <a:gd name="connsiteY43" fmla="*/ 3068053 h 3068053"/>
                      <a:gd name="connsiteX44" fmla="*/ 993808 w 10647947"/>
                      <a:gd name="connsiteY44" fmla="*/ 3068053 h 3068053"/>
                      <a:gd name="connsiteX45" fmla="*/ 0 w 10647947"/>
                      <a:gd name="connsiteY45" fmla="*/ 3068053 h 3068053"/>
                      <a:gd name="connsiteX46" fmla="*/ 0 w 10647947"/>
                      <a:gd name="connsiteY46" fmla="*/ 2495350 h 3068053"/>
                      <a:gd name="connsiteX47" fmla="*/ 0 w 10647947"/>
                      <a:gd name="connsiteY47" fmla="*/ 1984008 h 3068053"/>
                      <a:gd name="connsiteX48" fmla="*/ 0 w 10647947"/>
                      <a:gd name="connsiteY48" fmla="*/ 1472665 h 3068053"/>
                      <a:gd name="connsiteX49" fmla="*/ 0 w 10647947"/>
                      <a:gd name="connsiteY49" fmla="*/ 992004 h 3068053"/>
                      <a:gd name="connsiteX50" fmla="*/ 0 w 10647947"/>
                      <a:gd name="connsiteY50" fmla="*/ 449981 h 3068053"/>
                      <a:gd name="connsiteX51" fmla="*/ 0 w 10647947"/>
                      <a:gd name="connsiteY51" fmla="*/ 0 h 3068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10647947" h="3068053" extrusionOk="0">
                        <a:moveTo>
                          <a:pt x="0" y="0"/>
                        </a:moveTo>
                        <a:cubicBezTo>
                          <a:pt x="132315" y="-40778"/>
                          <a:pt x="373901" y="39168"/>
                          <a:pt x="485073" y="0"/>
                        </a:cubicBezTo>
                        <a:cubicBezTo>
                          <a:pt x="596245" y="-39168"/>
                          <a:pt x="650116" y="18144"/>
                          <a:pt x="757187" y="0"/>
                        </a:cubicBezTo>
                        <a:cubicBezTo>
                          <a:pt x="864258" y="-18144"/>
                          <a:pt x="1203970" y="80683"/>
                          <a:pt x="1561699" y="0"/>
                        </a:cubicBezTo>
                        <a:cubicBezTo>
                          <a:pt x="1919428" y="-80683"/>
                          <a:pt x="1903828" y="37610"/>
                          <a:pt x="2046772" y="0"/>
                        </a:cubicBezTo>
                        <a:cubicBezTo>
                          <a:pt x="2189716" y="-37610"/>
                          <a:pt x="2387116" y="30359"/>
                          <a:pt x="2531845" y="0"/>
                        </a:cubicBezTo>
                        <a:cubicBezTo>
                          <a:pt x="2676574" y="-30359"/>
                          <a:pt x="3113141" y="32564"/>
                          <a:pt x="3336357" y="0"/>
                        </a:cubicBezTo>
                        <a:cubicBezTo>
                          <a:pt x="3559573" y="-32564"/>
                          <a:pt x="3572046" y="44196"/>
                          <a:pt x="3714950" y="0"/>
                        </a:cubicBezTo>
                        <a:cubicBezTo>
                          <a:pt x="3857854" y="-44196"/>
                          <a:pt x="4265707" y="13235"/>
                          <a:pt x="4519462" y="0"/>
                        </a:cubicBezTo>
                        <a:cubicBezTo>
                          <a:pt x="4773217" y="-13235"/>
                          <a:pt x="5086328" y="13836"/>
                          <a:pt x="5323973" y="0"/>
                        </a:cubicBezTo>
                        <a:cubicBezTo>
                          <a:pt x="5561618" y="-13836"/>
                          <a:pt x="5745554" y="38838"/>
                          <a:pt x="5915526" y="0"/>
                        </a:cubicBezTo>
                        <a:cubicBezTo>
                          <a:pt x="6085498" y="-38838"/>
                          <a:pt x="6431286" y="54249"/>
                          <a:pt x="6720038" y="0"/>
                        </a:cubicBezTo>
                        <a:cubicBezTo>
                          <a:pt x="7008790" y="-54249"/>
                          <a:pt x="6989288" y="45531"/>
                          <a:pt x="7205111" y="0"/>
                        </a:cubicBezTo>
                        <a:cubicBezTo>
                          <a:pt x="7420934" y="-45531"/>
                          <a:pt x="7565883" y="43961"/>
                          <a:pt x="7690184" y="0"/>
                        </a:cubicBezTo>
                        <a:cubicBezTo>
                          <a:pt x="7814485" y="-43961"/>
                          <a:pt x="8051826" y="874"/>
                          <a:pt x="8388216" y="0"/>
                        </a:cubicBezTo>
                        <a:cubicBezTo>
                          <a:pt x="8724606" y="-874"/>
                          <a:pt x="8670518" y="19220"/>
                          <a:pt x="8873289" y="0"/>
                        </a:cubicBezTo>
                        <a:cubicBezTo>
                          <a:pt x="9076060" y="-19220"/>
                          <a:pt x="9277032" y="38226"/>
                          <a:pt x="9677801" y="0"/>
                        </a:cubicBezTo>
                        <a:cubicBezTo>
                          <a:pt x="10078570" y="-38226"/>
                          <a:pt x="10264430" y="12586"/>
                          <a:pt x="10647947" y="0"/>
                        </a:cubicBezTo>
                        <a:cubicBezTo>
                          <a:pt x="10706130" y="214526"/>
                          <a:pt x="10592284" y="385587"/>
                          <a:pt x="10647947" y="511342"/>
                        </a:cubicBezTo>
                        <a:cubicBezTo>
                          <a:pt x="10703610" y="637097"/>
                          <a:pt x="10639433" y="911091"/>
                          <a:pt x="10647947" y="1053365"/>
                        </a:cubicBezTo>
                        <a:cubicBezTo>
                          <a:pt x="10656461" y="1195639"/>
                          <a:pt x="10618894" y="1303255"/>
                          <a:pt x="10647947" y="1472665"/>
                        </a:cubicBezTo>
                        <a:cubicBezTo>
                          <a:pt x="10677000" y="1642075"/>
                          <a:pt x="10639211" y="1726112"/>
                          <a:pt x="10647947" y="1922647"/>
                        </a:cubicBezTo>
                        <a:cubicBezTo>
                          <a:pt x="10656683" y="2119182"/>
                          <a:pt x="10607554" y="2227450"/>
                          <a:pt x="10647947" y="2464669"/>
                        </a:cubicBezTo>
                        <a:cubicBezTo>
                          <a:pt x="10688340" y="2701888"/>
                          <a:pt x="10580563" y="2817530"/>
                          <a:pt x="10647947" y="3068053"/>
                        </a:cubicBezTo>
                        <a:cubicBezTo>
                          <a:pt x="10506048" y="3098573"/>
                          <a:pt x="10383716" y="3044387"/>
                          <a:pt x="10269353" y="3068053"/>
                        </a:cubicBezTo>
                        <a:cubicBezTo>
                          <a:pt x="10154990" y="3091719"/>
                          <a:pt x="10059111" y="3060116"/>
                          <a:pt x="9997239" y="3068053"/>
                        </a:cubicBezTo>
                        <a:cubicBezTo>
                          <a:pt x="9935367" y="3075990"/>
                          <a:pt x="9854274" y="3036349"/>
                          <a:pt x="9725125" y="3068053"/>
                        </a:cubicBezTo>
                        <a:cubicBezTo>
                          <a:pt x="9595976" y="3099757"/>
                          <a:pt x="9423440" y="3001234"/>
                          <a:pt x="9133572" y="3068053"/>
                        </a:cubicBezTo>
                        <a:cubicBezTo>
                          <a:pt x="8843704" y="3134872"/>
                          <a:pt x="8876580" y="3040076"/>
                          <a:pt x="8754979" y="3068053"/>
                        </a:cubicBezTo>
                        <a:cubicBezTo>
                          <a:pt x="8633378" y="3096030"/>
                          <a:pt x="8292800" y="3052294"/>
                          <a:pt x="8056947" y="3068053"/>
                        </a:cubicBezTo>
                        <a:cubicBezTo>
                          <a:pt x="7821094" y="3083812"/>
                          <a:pt x="7823161" y="3027236"/>
                          <a:pt x="7678353" y="3068053"/>
                        </a:cubicBezTo>
                        <a:cubicBezTo>
                          <a:pt x="7533545" y="3108870"/>
                          <a:pt x="7258850" y="3015102"/>
                          <a:pt x="6980321" y="3068053"/>
                        </a:cubicBezTo>
                        <a:cubicBezTo>
                          <a:pt x="6701792" y="3121004"/>
                          <a:pt x="6817763" y="3040832"/>
                          <a:pt x="6708207" y="3068053"/>
                        </a:cubicBezTo>
                        <a:cubicBezTo>
                          <a:pt x="6598651" y="3095274"/>
                          <a:pt x="6257156" y="3009941"/>
                          <a:pt x="6010175" y="3068053"/>
                        </a:cubicBezTo>
                        <a:cubicBezTo>
                          <a:pt x="5763194" y="3126165"/>
                          <a:pt x="5716155" y="3023449"/>
                          <a:pt x="5631581" y="3068053"/>
                        </a:cubicBezTo>
                        <a:cubicBezTo>
                          <a:pt x="5547007" y="3112657"/>
                          <a:pt x="5440244" y="3041801"/>
                          <a:pt x="5359467" y="3068053"/>
                        </a:cubicBezTo>
                        <a:cubicBezTo>
                          <a:pt x="5278690" y="3094305"/>
                          <a:pt x="5064641" y="3024359"/>
                          <a:pt x="4980873" y="3068053"/>
                        </a:cubicBezTo>
                        <a:cubicBezTo>
                          <a:pt x="4897105" y="3111747"/>
                          <a:pt x="4545384" y="3003846"/>
                          <a:pt x="4282841" y="3068053"/>
                        </a:cubicBezTo>
                        <a:cubicBezTo>
                          <a:pt x="4020298" y="3132260"/>
                          <a:pt x="3981643" y="3055890"/>
                          <a:pt x="3904247" y="3068053"/>
                        </a:cubicBezTo>
                        <a:cubicBezTo>
                          <a:pt x="3826851" y="3080216"/>
                          <a:pt x="3718551" y="3042751"/>
                          <a:pt x="3632133" y="3068053"/>
                        </a:cubicBezTo>
                        <a:cubicBezTo>
                          <a:pt x="3545715" y="3093355"/>
                          <a:pt x="3332254" y="3055346"/>
                          <a:pt x="3253539" y="3068053"/>
                        </a:cubicBezTo>
                        <a:cubicBezTo>
                          <a:pt x="3174824" y="3080760"/>
                          <a:pt x="2923272" y="3053366"/>
                          <a:pt x="2768466" y="3068053"/>
                        </a:cubicBezTo>
                        <a:cubicBezTo>
                          <a:pt x="2613660" y="3082740"/>
                          <a:pt x="2335305" y="3015527"/>
                          <a:pt x="2176914" y="3068053"/>
                        </a:cubicBezTo>
                        <a:cubicBezTo>
                          <a:pt x="2018523" y="3120579"/>
                          <a:pt x="1946949" y="3033305"/>
                          <a:pt x="1798320" y="3068053"/>
                        </a:cubicBezTo>
                        <a:cubicBezTo>
                          <a:pt x="1649691" y="3102801"/>
                          <a:pt x="1162304" y="2992876"/>
                          <a:pt x="993808" y="3068053"/>
                        </a:cubicBezTo>
                        <a:cubicBezTo>
                          <a:pt x="825312" y="3143230"/>
                          <a:pt x="353648" y="3011782"/>
                          <a:pt x="0" y="3068053"/>
                        </a:cubicBezTo>
                        <a:cubicBezTo>
                          <a:pt x="-50672" y="2830480"/>
                          <a:pt x="36918" y="2741273"/>
                          <a:pt x="0" y="2495350"/>
                        </a:cubicBezTo>
                        <a:cubicBezTo>
                          <a:pt x="-36918" y="2249427"/>
                          <a:pt x="9506" y="2159805"/>
                          <a:pt x="0" y="1984008"/>
                        </a:cubicBezTo>
                        <a:cubicBezTo>
                          <a:pt x="-9506" y="1808211"/>
                          <a:pt x="15048" y="1657861"/>
                          <a:pt x="0" y="1472665"/>
                        </a:cubicBezTo>
                        <a:cubicBezTo>
                          <a:pt x="-15048" y="1287469"/>
                          <a:pt x="1765" y="1220514"/>
                          <a:pt x="0" y="992004"/>
                        </a:cubicBezTo>
                        <a:cubicBezTo>
                          <a:pt x="-1765" y="763494"/>
                          <a:pt x="46002" y="558395"/>
                          <a:pt x="0" y="449981"/>
                        </a:cubicBezTo>
                        <a:cubicBezTo>
                          <a:pt x="-46002" y="341567"/>
                          <a:pt x="21961" y="1987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6AFF6F2-738E-0D4A-A9DC-69D4B80B8DF4}"/>
              </a:ext>
            </a:extLst>
          </p:cNvPr>
          <p:cNvSpPr txBox="1"/>
          <p:nvPr/>
        </p:nvSpPr>
        <p:spPr>
          <a:xfrm>
            <a:off x="6659119" y="2480364"/>
            <a:ext cx="1673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EC Square Sans Pro Medium" panose="020B0506040000020004" pitchFamily="34" charset="0"/>
              </a:rPr>
              <a:t>INSTITUCIONS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832218CA-09B7-0D45-BD39-57D943E50C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957" y="3225584"/>
            <a:ext cx="2310226" cy="2280890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BFC4A78C-18EB-2843-B9D2-44D2B176633A}"/>
              </a:ext>
            </a:extLst>
          </p:cNvPr>
          <p:cNvSpPr/>
          <p:nvPr/>
        </p:nvSpPr>
        <p:spPr>
          <a:xfrm>
            <a:off x="440395" y="2873934"/>
            <a:ext cx="2607655" cy="3241116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647947"/>
                      <a:gd name="connsiteY0" fmla="*/ 0 h 3068053"/>
                      <a:gd name="connsiteX1" fmla="*/ 485073 w 10647947"/>
                      <a:gd name="connsiteY1" fmla="*/ 0 h 3068053"/>
                      <a:gd name="connsiteX2" fmla="*/ 757187 w 10647947"/>
                      <a:gd name="connsiteY2" fmla="*/ 0 h 3068053"/>
                      <a:gd name="connsiteX3" fmla="*/ 1561699 w 10647947"/>
                      <a:gd name="connsiteY3" fmla="*/ 0 h 3068053"/>
                      <a:gd name="connsiteX4" fmla="*/ 2046772 w 10647947"/>
                      <a:gd name="connsiteY4" fmla="*/ 0 h 3068053"/>
                      <a:gd name="connsiteX5" fmla="*/ 2531845 w 10647947"/>
                      <a:gd name="connsiteY5" fmla="*/ 0 h 3068053"/>
                      <a:gd name="connsiteX6" fmla="*/ 3336357 w 10647947"/>
                      <a:gd name="connsiteY6" fmla="*/ 0 h 3068053"/>
                      <a:gd name="connsiteX7" fmla="*/ 3714950 w 10647947"/>
                      <a:gd name="connsiteY7" fmla="*/ 0 h 3068053"/>
                      <a:gd name="connsiteX8" fmla="*/ 4519462 w 10647947"/>
                      <a:gd name="connsiteY8" fmla="*/ 0 h 3068053"/>
                      <a:gd name="connsiteX9" fmla="*/ 5323973 w 10647947"/>
                      <a:gd name="connsiteY9" fmla="*/ 0 h 3068053"/>
                      <a:gd name="connsiteX10" fmla="*/ 5915526 w 10647947"/>
                      <a:gd name="connsiteY10" fmla="*/ 0 h 3068053"/>
                      <a:gd name="connsiteX11" fmla="*/ 6720038 w 10647947"/>
                      <a:gd name="connsiteY11" fmla="*/ 0 h 3068053"/>
                      <a:gd name="connsiteX12" fmla="*/ 7205111 w 10647947"/>
                      <a:gd name="connsiteY12" fmla="*/ 0 h 3068053"/>
                      <a:gd name="connsiteX13" fmla="*/ 7690184 w 10647947"/>
                      <a:gd name="connsiteY13" fmla="*/ 0 h 3068053"/>
                      <a:gd name="connsiteX14" fmla="*/ 8388216 w 10647947"/>
                      <a:gd name="connsiteY14" fmla="*/ 0 h 3068053"/>
                      <a:gd name="connsiteX15" fmla="*/ 8873289 w 10647947"/>
                      <a:gd name="connsiteY15" fmla="*/ 0 h 3068053"/>
                      <a:gd name="connsiteX16" fmla="*/ 9677801 w 10647947"/>
                      <a:gd name="connsiteY16" fmla="*/ 0 h 3068053"/>
                      <a:gd name="connsiteX17" fmla="*/ 10647947 w 10647947"/>
                      <a:gd name="connsiteY17" fmla="*/ 0 h 3068053"/>
                      <a:gd name="connsiteX18" fmla="*/ 10647947 w 10647947"/>
                      <a:gd name="connsiteY18" fmla="*/ 511342 h 3068053"/>
                      <a:gd name="connsiteX19" fmla="*/ 10647947 w 10647947"/>
                      <a:gd name="connsiteY19" fmla="*/ 1053365 h 3068053"/>
                      <a:gd name="connsiteX20" fmla="*/ 10647947 w 10647947"/>
                      <a:gd name="connsiteY20" fmla="*/ 1472665 h 3068053"/>
                      <a:gd name="connsiteX21" fmla="*/ 10647947 w 10647947"/>
                      <a:gd name="connsiteY21" fmla="*/ 1922647 h 3068053"/>
                      <a:gd name="connsiteX22" fmla="*/ 10647947 w 10647947"/>
                      <a:gd name="connsiteY22" fmla="*/ 2464669 h 3068053"/>
                      <a:gd name="connsiteX23" fmla="*/ 10647947 w 10647947"/>
                      <a:gd name="connsiteY23" fmla="*/ 3068053 h 3068053"/>
                      <a:gd name="connsiteX24" fmla="*/ 10269353 w 10647947"/>
                      <a:gd name="connsiteY24" fmla="*/ 3068053 h 3068053"/>
                      <a:gd name="connsiteX25" fmla="*/ 9997239 w 10647947"/>
                      <a:gd name="connsiteY25" fmla="*/ 3068053 h 3068053"/>
                      <a:gd name="connsiteX26" fmla="*/ 9725125 w 10647947"/>
                      <a:gd name="connsiteY26" fmla="*/ 3068053 h 3068053"/>
                      <a:gd name="connsiteX27" fmla="*/ 9133572 w 10647947"/>
                      <a:gd name="connsiteY27" fmla="*/ 3068053 h 3068053"/>
                      <a:gd name="connsiteX28" fmla="*/ 8754979 w 10647947"/>
                      <a:gd name="connsiteY28" fmla="*/ 3068053 h 3068053"/>
                      <a:gd name="connsiteX29" fmla="*/ 8056947 w 10647947"/>
                      <a:gd name="connsiteY29" fmla="*/ 3068053 h 3068053"/>
                      <a:gd name="connsiteX30" fmla="*/ 7678353 w 10647947"/>
                      <a:gd name="connsiteY30" fmla="*/ 3068053 h 3068053"/>
                      <a:gd name="connsiteX31" fmla="*/ 6980321 w 10647947"/>
                      <a:gd name="connsiteY31" fmla="*/ 3068053 h 3068053"/>
                      <a:gd name="connsiteX32" fmla="*/ 6708207 w 10647947"/>
                      <a:gd name="connsiteY32" fmla="*/ 3068053 h 3068053"/>
                      <a:gd name="connsiteX33" fmla="*/ 6010175 w 10647947"/>
                      <a:gd name="connsiteY33" fmla="*/ 3068053 h 3068053"/>
                      <a:gd name="connsiteX34" fmla="*/ 5631581 w 10647947"/>
                      <a:gd name="connsiteY34" fmla="*/ 3068053 h 3068053"/>
                      <a:gd name="connsiteX35" fmla="*/ 5359467 w 10647947"/>
                      <a:gd name="connsiteY35" fmla="*/ 3068053 h 3068053"/>
                      <a:gd name="connsiteX36" fmla="*/ 4980873 w 10647947"/>
                      <a:gd name="connsiteY36" fmla="*/ 3068053 h 3068053"/>
                      <a:gd name="connsiteX37" fmla="*/ 4282841 w 10647947"/>
                      <a:gd name="connsiteY37" fmla="*/ 3068053 h 3068053"/>
                      <a:gd name="connsiteX38" fmla="*/ 3904247 w 10647947"/>
                      <a:gd name="connsiteY38" fmla="*/ 3068053 h 3068053"/>
                      <a:gd name="connsiteX39" fmla="*/ 3632133 w 10647947"/>
                      <a:gd name="connsiteY39" fmla="*/ 3068053 h 3068053"/>
                      <a:gd name="connsiteX40" fmla="*/ 3253539 w 10647947"/>
                      <a:gd name="connsiteY40" fmla="*/ 3068053 h 3068053"/>
                      <a:gd name="connsiteX41" fmla="*/ 2768466 w 10647947"/>
                      <a:gd name="connsiteY41" fmla="*/ 3068053 h 3068053"/>
                      <a:gd name="connsiteX42" fmla="*/ 2176914 w 10647947"/>
                      <a:gd name="connsiteY42" fmla="*/ 3068053 h 3068053"/>
                      <a:gd name="connsiteX43" fmla="*/ 1798320 w 10647947"/>
                      <a:gd name="connsiteY43" fmla="*/ 3068053 h 3068053"/>
                      <a:gd name="connsiteX44" fmla="*/ 993808 w 10647947"/>
                      <a:gd name="connsiteY44" fmla="*/ 3068053 h 3068053"/>
                      <a:gd name="connsiteX45" fmla="*/ 0 w 10647947"/>
                      <a:gd name="connsiteY45" fmla="*/ 3068053 h 3068053"/>
                      <a:gd name="connsiteX46" fmla="*/ 0 w 10647947"/>
                      <a:gd name="connsiteY46" fmla="*/ 2495350 h 3068053"/>
                      <a:gd name="connsiteX47" fmla="*/ 0 w 10647947"/>
                      <a:gd name="connsiteY47" fmla="*/ 1984008 h 3068053"/>
                      <a:gd name="connsiteX48" fmla="*/ 0 w 10647947"/>
                      <a:gd name="connsiteY48" fmla="*/ 1472665 h 3068053"/>
                      <a:gd name="connsiteX49" fmla="*/ 0 w 10647947"/>
                      <a:gd name="connsiteY49" fmla="*/ 992004 h 3068053"/>
                      <a:gd name="connsiteX50" fmla="*/ 0 w 10647947"/>
                      <a:gd name="connsiteY50" fmla="*/ 449981 h 3068053"/>
                      <a:gd name="connsiteX51" fmla="*/ 0 w 10647947"/>
                      <a:gd name="connsiteY51" fmla="*/ 0 h 3068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10647947" h="3068053" extrusionOk="0">
                        <a:moveTo>
                          <a:pt x="0" y="0"/>
                        </a:moveTo>
                        <a:cubicBezTo>
                          <a:pt x="132315" y="-40778"/>
                          <a:pt x="373901" y="39168"/>
                          <a:pt x="485073" y="0"/>
                        </a:cubicBezTo>
                        <a:cubicBezTo>
                          <a:pt x="596245" y="-39168"/>
                          <a:pt x="650116" y="18144"/>
                          <a:pt x="757187" y="0"/>
                        </a:cubicBezTo>
                        <a:cubicBezTo>
                          <a:pt x="864258" y="-18144"/>
                          <a:pt x="1203970" y="80683"/>
                          <a:pt x="1561699" y="0"/>
                        </a:cubicBezTo>
                        <a:cubicBezTo>
                          <a:pt x="1919428" y="-80683"/>
                          <a:pt x="1903828" y="37610"/>
                          <a:pt x="2046772" y="0"/>
                        </a:cubicBezTo>
                        <a:cubicBezTo>
                          <a:pt x="2189716" y="-37610"/>
                          <a:pt x="2387116" y="30359"/>
                          <a:pt x="2531845" y="0"/>
                        </a:cubicBezTo>
                        <a:cubicBezTo>
                          <a:pt x="2676574" y="-30359"/>
                          <a:pt x="3113141" y="32564"/>
                          <a:pt x="3336357" y="0"/>
                        </a:cubicBezTo>
                        <a:cubicBezTo>
                          <a:pt x="3559573" y="-32564"/>
                          <a:pt x="3572046" y="44196"/>
                          <a:pt x="3714950" y="0"/>
                        </a:cubicBezTo>
                        <a:cubicBezTo>
                          <a:pt x="3857854" y="-44196"/>
                          <a:pt x="4265707" y="13235"/>
                          <a:pt x="4519462" y="0"/>
                        </a:cubicBezTo>
                        <a:cubicBezTo>
                          <a:pt x="4773217" y="-13235"/>
                          <a:pt x="5086328" y="13836"/>
                          <a:pt x="5323973" y="0"/>
                        </a:cubicBezTo>
                        <a:cubicBezTo>
                          <a:pt x="5561618" y="-13836"/>
                          <a:pt x="5745554" y="38838"/>
                          <a:pt x="5915526" y="0"/>
                        </a:cubicBezTo>
                        <a:cubicBezTo>
                          <a:pt x="6085498" y="-38838"/>
                          <a:pt x="6431286" y="54249"/>
                          <a:pt x="6720038" y="0"/>
                        </a:cubicBezTo>
                        <a:cubicBezTo>
                          <a:pt x="7008790" y="-54249"/>
                          <a:pt x="6989288" y="45531"/>
                          <a:pt x="7205111" y="0"/>
                        </a:cubicBezTo>
                        <a:cubicBezTo>
                          <a:pt x="7420934" y="-45531"/>
                          <a:pt x="7565883" y="43961"/>
                          <a:pt x="7690184" y="0"/>
                        </a:cubicBezTo>
                        <a:cubicBezTo>
                          <a:pt x="7814485" y="-43961"/>
                          <a:pt x="8051826" y="874"/>
                          <a:pt x="8388216" y="0"/>
                        </a:cubicBezTo>
                        <a:cubicBezTo>
                          <a:pt x="8724606" y="-874"/>
                          <a:pt x="8670518" y="19220"/>
                          <a:pt x="8873289" y="0"/>
                        </a:cubicBezTo>
                        <a:cubicBezTo>
                          <a:pt x="9076060" y="-19220"/>
                          <a:pt x="9277032" y="38226"/>
                          <a:pt x="9677801" y="0"/>
                        </a:cubicBezTo>
                        <a:cubicBezTo>
                          <a:pt x="10078570" y="-38226"/>
                          <a:pt x="10264430" y="12586"/>
                          <a:pt x="10647947" y="0"/>
                        </a:cubicBezTo>
                        <a:cubicBezTo>
                          <a:pt x="10706130" y="214526"/>
                          <a:pt x="10592284" y="385587"/>
                          <a:pt x="10647947" y="511342"/>
                        </a:cubicBezTo>
                        <a:cubicBezTo>
                          <a:pt x="10703610" y="637097"/>
                          <a:pt x="10639433" y="911091"/>
                          <a:pt x="10647947" y="1053365"/>
                        </a:cubicBezTo>
                        <a:cubicBezTo>
                          <a:pt x="10656461" y="1195639"/>
                          <a:pt x="10618894" y="1303255"/>
                          <a:pt x="10647947" y="1472665"/>
                        </a:cubicBezTo>
                        <a:cubicBezTo>
                          <a:pt x="10677000" y="1642075"/>
                          <a:pt x="10639211" y="1726112"/>
                          <a:pt x="10647947" y="1922647"/>
                        </a:cubicBezTo>
                        <a:cubicBezTo>
                          <a:pt x="10656683" y="2119182"/>
                          <a:pt x="10607554" y="2227450"/>
                          <a:pt x="10647947" y="2464669"/>
                        </a:cubicBezTo>
                        <a:cubicBezTo>
                          <a:pt x="10688340" y="2701888"/>
                          <a:pt x="10580563" y="2817530"/>
                          <a:pt x="10647947" y="3068053"/>
                        </a:cubicBezTo>
                        <a:cubicBezTo>
                          <a:pt x="10506048" y="3098573"/>
                          <a:pt x="10383716" y="3044387"/>
                          <a:pt x="10269353" y="3068053"/>
                        </a:cubicBezTo>
                        <a:cubicBezTo>
                          <a:pt x="10154990" y="3091719"/>
                          <a:pt x="10059111" y="3060116"/>
                          <a:pt x="9997239" y="3068053"/>
                        </a:cubicBezTo>
                        <a:cubicBezTo>
                          <a:pt x="9935367" y="3075990"/>
                          <a:pt x="9854274" y="3036349"/>
                          <a:pt x="9725125" y="3068053"/>
                        </a:cubicBezTo>
                        <a:cubicBezTo>
                          <a:pt x="9595976" y="3099757"/>
                          <a:pt x="9423440" y="3001234"/>
                          <a:pt x="9133572" y="3068053"/>
                        </a:cubicBezTo>
                        <a:cubicBezTo>
                          <a:pt x="8843704" y="3134872"/>
                          <a:pt x="8876580" y="3040076"/>
                          <a:pt x="8754979" y="3068053"/>
                        </a:cubicBezTo>
                        <a:cubicBezTo>
                          <a:pt x="8633378" y="3096030"/>
                          <a:pt x="8292800" y="3052294"/>
                          <a:pt x="8056947" y="3068053"/>
                        </a:cubicBezTo>
                        <a:cubicBezTo>
                          <a:pt x="7821094" y="3083812"/>
                          <a:pt x="7823161" y="3027236"/>
                          <a:pt x="7678353" y="3068053"/>
                        </a:cubicBezTo>
                        <a:cubicBezTo>
                          <a:pt x="7533545" y="3108870"/>
                          <a:pt x="7258850" y="3015102"/>
                          <a:pt x="6980321" y="3068053"/>
                        </a:cubicBezTo>
                        <a:cubicBezTo>
                          <a:pt x="6701792" y="3121004"/>
                          <a:pt x="6817763" y="3040832"/>
                          <a:pt x="6708207" y="3068053"/>
                        </a:cubicBezTo>
                        <a:cubicBezTo>
                          <a:pt x="6598651" y="3095274"/>
                          <a:pt x="6257156" y="3009941"/>
                          <a:pt x="6010175" y="3068053"/>
                        </a:cubicBezTo>
                        <a:cubicBezTo>
                          <a:pt x="5763194" y="3126165"/>
                          <a:pt x="5716155" y="3023449"/>
                          <a:pt x="5631581" y="3068053"/>
                        </a:cubicBezTo>
                        <a:cubicBezTo>
                          <a:pt x="5547007" y="3112657"/>
                          <a:pt x="5440244" y="3041801"/>
                          <a:pt x="5359467" y="3068053"/>
                        </a:cubicBezTo>
                        <a:cubicBezTo>
                          <a:pt x="5278690" y="3094305"/>
                          <a:pt x="5064641" y="3024359"/>
                          <a:pt x="4980873" y="3068053"/>
                        </a:cubicBezTo>
                        <a:cubicBezTo>
                          <a:pt x="4897105" y="3111747"/>
                          <a:pt x="4545384" y="3003846"/>
                          <a:pt x="4282841" y="3068053"/>
                        </a:cubicBezTo>
                        <a:cubicBezTo>
                          <a:pt x="4020298" y="3132260"/>
                          <a:pt x="3981643" y="3055890"/>
                          <a:pt x="3904247" y="3068053"/>
                        </a:cubicBezTo>
                        <a:cubicBezTo>
                          <a:pt x="3826851" y="3080216"/>
                          <a:pt x="3718551" y="3042751"/>
                          <a:pt x="3632133" y="3068053"/>
                        </a:cubicBezTo>
                        <a:cubicBezTo>
                          <a:pt x="3545715" y="3093355"/>
                          <a:pt x="3332254" y="3055346"/>
                          <a:pt x="3253539" y="3068053"/>
                        </a:cubicBezTo>
                        <a:cubicBezTo>
                          <a:pt x="3174824" y="3080760"/>
                          <a:pt x="2923272" y="3053366"/>
                          <a:pt x="2768466" y="3068053"/>
                        </a:cubicBezTo>
                        <a:cubicBezTo>
                          <a:pt x="2613660" y="3082740"/>
                          <a:pt x="2335305" y="3015527"/>
                          <a:pt x="2176914" y="3068053"/>
                        </a:cubicBezTo>
                        <a:cubicBezTo>
                          <a:pt x="2018523" y="3120579"/>
                          <a:pt x="1946949" y="3033305"/>
                          <a:pt x="1798320" y="3068053"/>
                        </a:cubicBezTo>
                        <a:cubicBezTo>
                          <a:pt x="1649691" y="3102801"/>
                          <a:pt x="1162304" y="2992876"/>
                          <a:pt x="993808" y="3068053"/>
                        </a:cubicBezTo>
                        <a:cubicBezTo>
                          <a:pt x="825312" y="3143230"/>
                          <a:pt x="353648" y="3011782"/>
                          <a:pt x="0" y="3068053"/>
                        </a:cubicBezTo>
                        <a:cubicBezTo>
                          <a:pt x="-50672" y="2830480"/>
                          <a:pt x="36918" y="2741273"/>
                          <a:pt x="0" y="2495350"/>
                        </a:cubicBezTo>
                        <a:cubicBezTo>
                          <a:pt x="-36918" y="2249427"/>
                          <a:pt x="9506" y="2159805"/>
                          <a:pt x="0" y="1984008"/>
                        </a:cubicBezTo>
                        <a:cubicBezTo>
                          <a:pt x="-9506" y="1808211"/>
                          <a:pt x="15048" y="1657861"/>
                          <a:pt x="0" y="1472665"/>
                        </a:cubicBezTo>
                        <a:cubicBezTo>
                          <a:pt x="-15048" y="1287469"/>
                          <a:pt x="1765" y="1220514"/>
                          <a:pt x="0" y="992004"/>
                        </a:cubicBezTo>
                        <a:cubicBezTo>
                          <a:pt x="-1765" y="763494"/>
                          <a:pt x="46002" y="558395"/>
                          <a:pt x="0" y="449981"/>
                        </a:cubicBezTo>
                        <a:cubicBezTo>
                          <a:pt x="-46002" y="341567"/>
                          <a:pt x="21961" y="1987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2090EA8B-7AC2-874E-BF5B-09316BE918EF}"/>
              </a:ext>
            </a:extLst>
          </p:cNvPr>
          <p:cNvSpPr txBox="1"/>
          <p:nvPr/>
        </p:nvSpPr>
        <p:spPr>
          <a:xfrm>
            <a:off x="550030" y="2480364"/>
            <a:ext cx="231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EC Square Sans Pro Medium" panose="020B0506040000020004" pitchFamily="34" charset="0"/>
              </a:rPr>
              <a:t>27 ESTATS MEMBRES</a:t>
            </a:r>
          </a:p>
        </p:txBody>
      </p:sp>
    </p:spTree>
    <p:extLst>
      <p:ext uri="{BB962C8B-B14F-4D97-AF65-F5344CB8AC3E}">
        <p14:creationId xmlns:p14="http://schemas.microsoft.com/office/powerpoint/2010/main" val="18261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 animBg="1"/>
      <p:bldP spid="43" grpId="0"/>
      <p:bldP spid="46" grpId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3B4A4-D329-FD4C-A51F-71B60578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D278D-6499-394E-9D13-17F03743C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93B9C49-6046-5645-A8F6-4C1DF34800FB}"/>
              </a:ext>
            </a:extLst>
          </p:cNvPr>
          <p:cNvSpPr/>
          <p:nvPr/>
        </p:nvSpPr>
        <p:spPr>
          <a:xfrm>
            <a:off x="0" y="-280"/>
            <a:ext cx="12192000" cy="6858000"/>
          </a:xfrm>
          <a:prstGeom prst="rect">
            <a:avLst/>
          </a:prstGeom>
          <a:solidFill>
            <a:srgbClr val="161D77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A6DBD66-82E3-F74E-9229-38DAC4C7CEFE}"/>
              </a:ext>
            </a:extLst>
          </p:cNvPr>
          <p:cNvSpPr/>
          <p:nvPr/>
        </p:nvSpPr>
        <p:spPr>
          <a:xfrm>
            <a:off x="220980" y="205739"/>
            <a:ext cx="11750040" cy="644652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274922-AB45-8846-AE2F-160685709F2F}"/>
              </a:ext>
            </a:extLst>
          </p:cNvPr>
          <p:cNvSpPr txBox="1"/>
          <p:nvPr/>
        </p:nvSpPr>
        <p:spPr>
          <a:xfrm>
            <a:off x="550030" y="579644"/>
            <a:ext cx="6079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002060"/>
                </a:solidFill>
                <a:latin typeface="EC Square Sans Pro" panose="020B0506040000020004" pitchFamily="34" charset="0"/>
              </a:rPr>
              <a:t>Com</a:t>
            </a:r>
            <a:r>
              <a:rPr lang="es-ES" sz="44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 funciona la</a:t>
            </a:r>
          </a:p>
          <a:p>
            <a:r>
              <a:rPr lang="es-ES" sz="44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UE </a:t>
            </a:r>
            <a:r>
              <a:rPr lang="es-ES" sz="4400" b="1" dirty="0" err="1">
                <a:solidFill>
                  <a:srgbClr val="002060"/>
                </a:solidFill>
                <a:latin typeface="EC Square Sans Pro" panose="020B0506040000020004" pitchFamily="34" charset="0"/>
              </a:rPr>
              <a:t>pas</a:t>
            </a:r>
            <a:r>
              <a:rPr lang="es-ES" sz="44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 a </a:t>
            </a:r>
            <a:r>
              <a:rPr lang="es-ES" sz="4400" b="1" dirty="0" err="1">
                <a:solidFill>
                  <a:srgbClr val="002060"/>
                </a:solidFill>
                <a:latin typeface="EC Square Sans Pro" panose="020B0506040000020004" pitchFamily="34" charset="0"/>
              </a:rPr>
              <a:t>pas</a:t>
            </a:r>
            <a:endParaRPr lang="es-ES" sz="44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9A503CCA-EBBF-EC4A-BD26-9088A4808EA7}"/>
              </a:ext>
            </a:extLst>
          </p:cNvPr>
          <p:cNvCxnSpPr>
            <a:endCxn id="9" idx="1"/>
          </p:cNvCxnSpPr>
          <p:nvPr/>
        </p:nvCxnSpPr>
        <p:spPr>
          <a:xfrm flipV="1">
            <a:off x="1650414" y="5381099"/>
            <a:ext cx="983182" cy="797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2B72BE32-0F6A-2B4E-B4A2-EF8C08E66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79" y="4709365"/>
            <a:ext cx="930177" cy="1373119"/>
          </a:xfrm>
          <a:prstGeom prst="rect">
            <a:avLst/>
          </a:prstGeom>
        </p:spPr>
      </p:pic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F972A271-EBD5-0F42-994F-BE43FCF11D84}"/>
              </a:ext>
            </a:extLst>
          </p:cNvPr>
          <p:cNvCxnSpPr>
            <a:cxnSpLocks/>
          </p:cNvCxnSpPr>
          <p:nvPr/>
        </p:nvCxnSpPr>
        <p:spPr>
          <a:xfrm flipH="1" flipV="1">
            <a:off x="2981066" y="3974107"/>
            <a:ext cx="9328" cy="107074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3660FBC2-0B84-1841-BF48-C83CCD06BCFC}"/>
              </a:ext>
            </a:extLst>
          </p:cNvPr>
          <p:cNvCxnSpPr>
            <a:cxnSpLocks/>
          </p:cNvCxnSpPr>
          <p:nvPr/>
        </p:nvCxnSpPr>
        <p:spPr>
          <a:xfrm>
            <a:off x="5171855" y="4520370"/>
            <a:ext cx="278120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E5202481-084C-EA47-9A86-A0CEE9487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96" y="4684141"/>
            <a:ext cx="1052958" cy="13939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5E619DF-CAD7-9943-8C2C-2A2AF5D41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534" y="5274470"/>
            <a:ext cx="784912" cy="2028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429F6E8-976D-5049-A1B4-1267CA929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4446" y="4119434"/>
            <a:ext cx="1016472" cy="51307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1E6B69D-1D82-304F-BC3A-DA4E48454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1908" y="2710558"/>
            <a:ext cx="1052958" cy="126354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BB24E07-44C7-D542-AD73-00DB46AD7A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2934" y="2556432"/>
            <a:ext cx="919694" cy="370505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6566A02-9740-584D-887A-407E304D29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0011" y="4157923"/>
            <a:ext cx="939179" cy="75134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0FBE398-0B55-7447-BE62-8BC5EA2450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5350" y="3664387"/>
            <a:ext cx="1037019" cy="52344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51F3576-FD9E-9A4B-AB84-C493659F74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2281" y="4275995"/>
            <a:ext cx="1000000" cy="50476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97F6004-0BDC-9143-8617-5F3300656A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92282" y="4936217"/>
            <a:ext cx="1000000" cy="50476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CA13B01-FF3D-FB47-B10B-A9E52D0D20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5524" y="5643426"/>
            <a:ext cx="872983" cy="69838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F81E2CD-27EA-6745-8149-4463469AA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215" y="4955638"/>
            <a:ext cx="1037596" cy="153169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3841E7E-9214-5749-B714-CC48127935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5791" y="4893327"/>
            <a:ext cx="1221220" cy="146546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90F789A-383E-7C40-9E3E-BFE58C3985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37294" y="3567724"/>
            <a:ext cx="1204562" cy="147712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F8551DE-6607-5144-8BEC-EDDD13BEB2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1984" y="2627254"/>
            <a:ext cx="959079" cy="115089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E0F5377-729B-6348-8148-23B44A66AB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55745" y="1139378"/>
            <a:ext cx="980024" cy="1297365"/>
          </a:xfrm>
          <a:prstGeom prst="rect">
            <a:avLst/>
          </a:prstGeom>
        </p:spPr>
      </p:pic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E6DE2AB7-7E7F-C84B-B648-E2CA435AC4FA}"/>
              </a:ext>
            </a:extLst>
          </p:cNvPr>
          <p:cNvCxnSpPr>
            <a:cxnSpLocks/>
          </p:cNvCxnSpPr>
          <p:nvPr/>
        </p:nvCxnSpPr>
        <p:spPr>
          <a:xfrm>
            <a:off x="6270732" y="4550282"/>
            <a:ext cx="274618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E1BD803E-EDDA-4546-8F05-1A992C040B71}"/>
              </a:ext>
            </a:extLst>
          </p:cNvPr>
          <p:cNvCxnSpPr>
            <a:cxnSpLocks/>
          </p:cNvCxnSpPr>
          <p:nvPr/>
        </p:nvCxnSpPr>
        <p:spPr>
          <a:xfrm>
            <a:off x="7379927" y="4550282"/>
            <a:ext cx="334685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44A973F7-E2F7-6F4E-BD1F-1656E70C0A1E}"/>
              </a:ext>
            </a:extLst>
          </p:cNvPr>
          <p:cNvCxnSpPr>
            <a:cxnSpLocks/>
          </p:cNvCxnSpPr>
          <p:nvPr/>
        </p:nvCxnSpPr>
        <p:spPr>
          <a:xfrm>
            <a:off x="7114099" y="5318396"/>
            <a:ext cx="1" cy="32638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r 57">
            <a:extLst>
              <a:ext uri="{FF2B5EF4-FFF2-40B4-BE49-F238E27FC236}">
                <a16:creationId xmlns:a16="http://schemas.microsoft.com/office/drawing/2014/main" id="{922B899E-0DA7-7E48-8B90-E1659F0456EF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340207" y="3788949"/>
            <a:ext cx="1072727" cy="620009"/>
          </a:xfrm>
          <a:prstGeom prst="bentConnector3">
            <a:avLst>
              <a:gd name="adj1" fmla="val 50000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1F9FA228-C5D1-0746-A984-21276E9A6564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8964811" y="5721483"/>
            <a:ext cx="177140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0BC35B8C-E961-1B49-8B5D-5B18E4DF7845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10194174" y="5044851"/>
            <a:ext cx="845401" cy="63591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angular 70">
            <a:extLst>
              <a:ext uri="{FF2B5EF4-FFF2-40B4-BE49-F238E27FC236}">
                <a16:creationId xmlns:a16="http://schemas.microsoft.com/office/drawing/2014/main" id="{E551D43F-748D-8946-BC13-17860EBAB2B0}"/>
              </a:ext>
            </a:extLst>
          </p:cNvPr>
          <p:cNvCxnSpPr>
            <a:cxnSpLocks/>
          </p:cNvCxnSpPr>
          <p:nvPr/>
        </p:nvCxnSpPr>
        <p:spPr>
          <a:xfrm>
            <a:off x="8532137" y="3124689"/>
            <a:ext cx="1920366" cy="823450"/>
          </a:xfrm>
          <a:prstGeom prst="bentConnector3">
            <a:avLst>
              <a:gd name="adj1" fmla="val 50000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angular 76">
            <a:extLst>
              <a:ext uri="{FF2B5EF4-FFF2-40B4-BE49-F238E27FC236}">
                <a16:creationId xmlns:a16="http://schemas.microsoft.com/office/drawing/2014/main" id="{B6F348C3-0B88-BD43-B067-5585A39D53F1}"/>
              </a:ext>
            </a:extLst>
          </p:cNvPr>
          <p:cNvCxnSpPr>
            <a:cxnSpLocks/>
            <a:stCxn id="28" idx="2"/>
          </p:cNvCxnSpPr>
          <p:nvPr/>
        </p:nvCxnSpPr>
        <p:spPr>
          <a:xfrm rot="16200000" flipH="1">
            <a:off x="10380266" y="3002233"/>
            <a:ext cx="1130983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>
            <a:extLst>
              <a:ext uri="{FF2B5EF4-FFF2-40B4-BE49-F238E27FC236}">
                <a16:creationId xmlns:a16="http://schemas.microsoft.com/office/drawing/2014/main" id="{47C7E88A-CAB7-F141-A52A-02E85DF5380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69980" y="2722613"/>
            <a:ext cx="1288340" cy="650305"/>
          </a:xfrm>
          <a:prstGeom prst="rect">
            <a:avLst/>
          </a:prstGeom>
        </p:spPr>
      </p:pic>
      <p:grpSp>
        <p:nvGrpSpPr>
          <p:cNvPr id="95" name="Grupo 94">
            <a:extLst>
              <a:ext uri="{FF2B5EF4-FFF2-40B4-BE49-F238E27FC236}">
                <a16:creationId xmlns:a16="http://schemas.microsoft.com/office/drawing/2014/main" id="{FA00E4D4-B2D1-BA43-BDCE-D7704BB7BA17}"/>
              </a:ext>
            </a:extLst>
          </p:cNvPr>
          <p:cNvGrpSpPr/>
          <p:nvPr/>
        </p:nvGrpSpPr>
        <p:grpSpPr>
          <a:xfrm>
            <a:off x="3088488" y="2400100"/>
            <a:ext cx="3975372" cy="1264288"/>
            <a:chOff x="2981066" y="2879891"/>
            <a:chExt cx="3975372" cy="808328"/>
          </a:xfrm>
        </p:grpSpPr>
        <p:cxnSp>
          <p:nvCxnSpPr>
            <p:cNvPr id="91" name="Conector angular 90">
              <a:extLst>
                <a:ext uri="{FF2B5EF4-FFF2-40B4-BE49-F238E27FC236}">
                  <a16:creationId xmlns:a16="http://schemas.microsoft.com/office/drawing/2014/main" id="{38A93EB7-3EB4-0149-9CA7-0DCD3BE064E0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2981066" y="2887582"/>
              <a:ext cx="3975372" cy="800637"/>
            </a:xfrm>
            <a:prstGeom prst="bentConnector2">
              <a:avLst/>
            </a:prstGeom>
            <a:ln w="28575">
              <a:solidFill>
                <a:srgbClr val="161D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cto de flecha 93">
              <a:extLst>
                <a:ext uri="{FF2B5EF4-FFF2-40B4-BE49-F238E27FC236}">
                  <a16:creationId xmlns:a16="http://schemas.microsoft.com/office/drawing/2014/main" id="{DAFFFE4D-729C-6F41-8137-506B7016FB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1067" y="2879891"/>
              <a:ext cx="2534" cy="189725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7C69BFE6-0677-A549-BB7B-61CD78110B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90644" y="3513766"/>
            <a:ext cx="1000654" cy="505092"/>
          </a:xfrm>
          <a:prstGeom prst="rect">
            <a:avLst/>
          </a:prstGeom>
        </p:spPr>
      </p:pic>
      <p:cxnSp>
        <p:nvCxnSpPr>
          <p:cNvPr id="99" name="Conector angular 98">
            <a:extLst>
              <a:ext uri="{FF2B5EF4-FFF2-40B4-BE49-F238E27FC236}">
                <a16:creationId xmlns:a16="http://schemas.microsoft.com/office/drawing/2014/main" id="{DABA80FA-F2A9-3344-9B24-CD7BBFB401FE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191027" y="3926111"/>
            <a:ext cx="354323" cy="253146"/>
          </a:xfrm>
          <a:prstGeom prst="bentConnector3">
            <a:avLst>
              <a:gd name="adj1" fmla="val 967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angular 102">
            <a:extLst>
              <a:ext uri="{FF2B5EF4-FFF2-40B4-BE49-F238E27FC236}">
                <a16:creationId xmlns:a16="http://schemas.microsoft.com/office/drawing/2014/main" id="{FB85866F-D7E5-C842-92E6-6E7B153BC0B8}"/>
              </a:ext>
            </a:extLst>
          </p:cNvPr>
          <p:cNvCxnSpPr>
            <a:cxnSpLocks/>
            <a:endCxn id="23" idx="1"/>
          </p:cNvCxnSpPr>
          <p:nvPr/>
        </p:nvCxnSpPr>
        <p:spPr>
          <a:xfrm rot="16200000" flipH="1">
            <a:off x="7356127" y="5150395"/>
            <a:ext cx="971304" cy="170872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C8168A-00B3-2645-B3D9-2DF402629D3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89307" y="3847855"/>
            <a:ext cx="1128737" cy="90298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C79DC52-5565-454B-B0A0-C7D2D73EAC3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82043" y="2421766"/>
            <a:ext cx="1440514" cy="1207288"/>
          </a:xfrm>
          <a:prstGeom prst="rect">
            <a:avLst/>
          </a:prstGeom>
        </p:spPr>
      </p:pic>
      <p:cxnSp>
        <p:nvCxnSpPr>
          <p:cNvPr id="118" name="Conector angular 117">
            <a:extLst>
              <a:ext uri="{FF2B5EF4-FFF2-40B4-BE49-F238E27FC236}">
                <a16:creationId xmlns:a16="http://schemas.microsoft.com/office/drawing/2014/main" id="{3F0E61BA-6472-DF4A-AB44-228164499FDF}"/>
              </a:ext>
            </a:extLst>
          </p:cNvPr>
          <p:cNvCxnSpPr>
            <a:cxnSpLocks/>
          </p:cNvCxnSpPr>
          <p:nvPr/>
        </p:nvCxnSpPr>
        <p:spPr>
          <a:xfrm>
            <a:off x="6191026" y="4913282"/>
            <a:ext cx="350582" cy="202005"/>
          </a:xfrm>
          <a:prstGeom prst="bentConnector3">
            <a:avLst>
              <a:gd name="adj1" fmla="val 444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Imagen 120">
            <a:extLst>
              <a:ext uri="{FF2B5EF4-FFF2-40B4-BE49-F238E27FC236}">
                <a16:creationId xmlns:a16="http://schemas.microsoft.com/office/drawing/2014/main" id="{89A59373-BF88-8441-BEFF-96782EB30E5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5474" y="1494299"/>
            <a:ext cx="132780" cy="452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4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5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2A52A5A-2776-814B-9A18-34EB3D105EF7}"/>
              </a:ext>
            </a:extLst>
          </p:cNvPr>
          <p:cNvSpPr/>
          <p:nvPr/>
        </p:nvSpPr>
        <p:spPr>
          <a:xfrm>
            <a:off x="220980" y="205740"/>
            <a:ext cx="11750040" cy="6446521"/>
          </a:xfrm>
          <a:prstGeom prst="rect">
            <a:avLst/>
          </a:prstGeom>
          <a:solidFill>
            <a:srgbClr val="161D77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5A0B50-BC96-694A-A7D7-69CC91A5C441}"/>
              </a:ext>
            </a:extLst>
          </p:cNvPr>
          <p:cNvSpPr txBox="1"/>
          <p:nvPr/>
        </p:nvSpPr>
        <p:spPr>
          <a:xfrm>
            <a:off x="2581849" y="978747"/>
            <a:ext cx="5974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Com</a:t>
            </a:r>
            <a:r>
              <a:rPr lang="es-ES" sz="66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s-ES" sz="6600" b="1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hem</a:t>
            </a:r>
            <a:r>
              <a:rPr lang="es-ES" sz="66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s-ES" sz="6600" b="1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arribat</a:t>
            </a:r>
            <a:r>
              <a:rPr lang="es-ES" sz="66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 aquí?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E4B24C-55B1-C941-BD36-1E82D317A3CA}"/>
              </a:ext>
            </a:extLst>
          </p:cNvPr>
          <p:cNvSpPr txBox="1"/>
          <p:nvPr/>
        </p:nvSpPr>
        <p:spPr>
          <a:xfrm>
            <a:off x="907989" y="782122"/>
            <a:ext cx="20015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2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2B876F4-F154-FE4E-97B5-7C2EFCD0CFC9}"/>
              </a:ext>
            </a:extLst>
          </p:cNvPr>
          <p:cNvCxnSpPr>
            <a:cxnSpLocks/>
          </p:cNvCxnSpPr>
          <p:nvPr/>
        </p:nvCxnSpPr>
        <p:spPr>
          <a:xfrm>
            <a:off x="2422676" y="1224501"/>
            <a:ext cx="0" cy="15584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9D01F786-C17B-574C-9945-6CCBF9AB5E70}"/>
              </a:ext>
            </a:extLst>
          </p:cNvPr>
          <p:cNvGrpSpPr/>
          <p:nvPr/>
        </p:nvGrpSpPr>
        <p:grpSpPr>
          <a:xfrm>
            <a:off x="1346739" y="5563189"/>
            <a:ext cx="1562769" cy="503206"/>
            <a:chOff x="1346739" y="5563189"/>
            <a:chExt cx="1562769" cy="503206"/>
          </a:xfrm>
        </p:grpSpPr>
        <p:sp>
          <p:nvSpPr>
            <p:cNvPr id="8" name="Triángulo 7">
              <a:extLst>
                <a:ext uri="{FF2B5EF4-FFF2-40B4-BE49-F238E27FC236}">
                  <a16:creationId xmlns:a16="http://schemas.microsoft.com/office/drawing/2014/main" id="{9DC687E5-B98C-6440-B1BD-94BEDC63F4A8}"/>
                </a:ext>
              </a:extLst>
            </p:cNvPr>
            <p:cNvSpPr/>
            <p:nvPr/>
          </p:nvSpPr>
          <p:spPr>
            <a:xfrm rot="16200000">
              <a:off x="1314492" y="5595436"/>
              <a:ext cx="467581" cy="40308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CuadroTexto 9">
              <a:hlinkClick r:id="rId2" action="ppaction://hlinksldjump"/>
              <a:extLst>
                <a:ext uri="{FF2B5EF4-FFF2-40B4-BE49-F238E27FC236}">
                  <a16:creationId xmlns:a16="http://schemas.microsoft.com/office/drawing/2014/main" id="{48281313-C93A-2E4A-8E95-924989378C69}"/>
                </a:ext>
              </a:extLst>
            </p:cNvPr>
            <p:cNvSpPr txBox="1"/>
            <p:nvPr/>
          </p:nvSpPr>
          <p:spPr>
            <a:xfrm>
              <a:off x="1821542" y="5604730"/>
              <a:ext cx="1087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  <a:latin typeface="EC Square Sans Pro" panose="020B0506040000020004" pitchFamily="34" charset="0"/>
                </a:rPr>
                <a:t>ÍNDEX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739D7B7C-97B5-B44D-96D9-0B24D7693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273" y="2786814"/>
            <a:ext cx="4454896" cy="388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3B4A4-D329-FD4C-A51F-71B60578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D278D-6499-394E-9D13-17F03743C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93B9C49-6046-5645-A8F6-4C1DF34800FB}"/>
              </a:ext>
            </a:extLst>
          </p:cNvPr>
          <p:cNvSpPr/>
          <p:nvPr/>
        </p:nvSpPr>
        <p:spPr>
          <a:xfrm>
            <a:off x="0" y="-280"/>
            <a:ext cx="12192000" cy="6858000"/>
          </a:xfrm>
          <a:prstGeom prst="rect">
            <a:avLst/>
          </a:prstGeom>
          <a:solidFill>
            <a:srgbClr val="161D77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A6DBD66-82E3-F74E-9229-38DAC4C7CEFE}"/>
              </a:ext>
            </a:extLst>
          </p:cNvPr>
          <p:cNvSpPr/>
          <p:nvPr/>
        </p:nvSpPr>
        <p:spPr>
          <a:xfrm>
            <a:off x="354023" y="205459"/>
            <a:ext cx="11750040" cy="644652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274922-AB45-8846-AE2F-160685709F2F}"/>
              </a:ext>
            </a:extLst>
          </p:cNvPr>
          <p:cNvSpPr txBox="1"/>
          <p:nvPr/>
        </p:nvSpPr>
        <p:spPr>
          <a:xfrm>
            <a:off x="550030" y="579644"/>
            <a:ext cx="6079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002060"/>
                </a:solidFill>
                <a:latin typeface="EC Square Sans Pro" panose="020B0506040000020004" pitchFamily="34" charset="0"/>
              </a:rPr>
              <a:t>Breu</a:t>
            </a:r>
            <a:r>
              <a:rPr lang="es-ES" sz="44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latin typeface="EC Square Sans Pro" panose="020B0506040000020004" pitchFamily="34" charset="0"/>
              </a:rPr>
              <a:t>història</a:t>
            </a:r>
            <a:r>
              <a:rPr lang="es-ES" sz="44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 de la UE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A212DB4-0B6E-874D-A296-67A26BC99D01}"/>
              </a:ext>
            </a:extLst>
          </p:cNvPr>
          <p:cNvGrpSpPr/>
          <p:nvPr/>
        </p:nvGrpSpPr>
        <p:grpSpPr>
          <a:xfrm>
            <a:off x="1085869" y="4462000"/>
            <a:ext cx="9808713" cy="0"/>
            <a:chOff x="1809327" y="4462000"/>
            <a:chExt cx="9808713" cy="0"/>
          </a:xfrm>
        </p:grpSpPr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BD43A7DD-3B76-4440-AE86-E183F928F2D9}"/>
                </a:ext>
              </a:extLst>
            </p:cNvPr>
            <p:cNvCxnSpPr>
              <a:cxnSpLocks/>
            </p:cNvCxnSpPr>
            <p:nvPr/>
          </p:nvCxnSpPr>
          <p:spPr>
            <a:xfrm>
              <a:off x="1809327" y="4462000"/>
              <a:ext cx="9429691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66CFEB93-68DD-1343-B198-071B524E991A}"/>
                </a:ext>
              </a:extLst>
            </p:cNvPr>
            <p:cNvCxnSpPr>
              <a:cxnSpLocks/>
            </p:cNvCxnSpPr>
            <p:nvPr/>
          </p:nvCxnSpPr>
          <p:spPr>
            <a:xfrm>
              <a:off x="11294042" y="4462000"/>
              <a:ext cx="323998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9FD6F45B-C983-C34F-BB2E-775261E81934}"/>
              </a:ext>
            </a:extLst>
          </p:cNvPr>
          <p:cNvCxnSpPr>
            <a:cxnSpLocks/>
          </p:cNvCxnSpPr>
          <p:nvPr/>
        </p:nvCxnSpPr>
        <p:spPr>
          <a:xfrm flipV="1">
            <a:off x="1849306" y="3713675"/>
            <a:ext cx="5503" cy="82209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0D3AEB9B-3FD2-BC44-9114-83428E857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460"/>
          <a:stretch/>
        </p:blipFill>
        <p:spPr>
          <a:xfrm>
            <a:off x="423988" y="4114310"/>
            <a:ext cx="1397847" cy="4316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AFA4EA-5066-5040-80C3-37E920A23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845" y="2705179"/>
            <a:ext cx="1412177" cy="1403460"/>
          </a:xfrm>
          <a:prstGeom prst="rect">
            <a:avLst/>
          </a:prstGeom>
        </p:spPr>
      </p:pic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A9002301-97E3-0143-B338-E7CDBA54AAB5}"/>
              </a:ext>
            </a:extLst>
          </p:cNvPr>
          <p:cNvCxnSpPr>
            <a:cxnSpLocks/>
          </p:cNvCxnSpPr>
          <p:nvPr/>
        </p:nvCxnSpPr>
        <p:spPr>
          <a:xfrm flipH="1" flipV="1">
            <a:off x="2658605" y="4468331"/>
            <a:ext cx="1610" cy="60159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26">
            <a:extLst>
              <a:ext uri="{FF2B5EF4-FFF2-40B4-BE49-F238E27FC236}">
                <a16:creationId xmlns:a16="http://schemas.microsoft.com/office/drawing/2014/main" id="{35D82DBD-3643-D44A-AD3A-225A5B8FB523}"/>
              </a:ext>
            </a:extLst>
          </p:cNvPr>
          <p:cNvGrpSpPr/>
          <p:nvPr/>
        </p:nvGrpSpPr>
        <p:grpSpPr>
          <a:xfrm>
            <a:off x="2231311" y="4922284"/>
            <a:ext cx="839347" cy="793520"/>
            <a:chOff x="2980289" y="4922288"/>
            <a:chExt cx="839347" cy="793520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B06E906-4E12-AC4D-9C98-29BAAE5C56B3}"/>
                </a:ext>
              </a:extLst>
            </p:cNvPr>
            <p:cNvSpPr/>
            <p:nvPr/>
          </p:nvSpPr>
          <p:spPr>
            <a:xfrm>
              <a:off x="2980289" y="4929096"/>
              <a:ext cx="839347" cy="758134"/>
            </a:xfrm>
            <a:prstGeom prst="rect">
              <a:avLst/>
            </a:prstGeom>
            <a:solidFill>
              <a:srgbClr val="C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16F5A2B-3BA9-3544-8874-F86D54AFB145}"/>
                </a:ext>
              </a:extLst>
            </p:cNvPr>
            <p:cNvSpPr txBox="1"/>
            <p:nvPr/>
          </p:nvSpPr>
          <p:spPr>
            <a:xfrm>
              <a:off x="3148516" y="4922288"/>
              <a:ext cx="5213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1957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109D9BD-C996-3E40-995A-3DD8E56086B2}"/>
                </a:ext>
              </a:extLst>
            </p:cNvPr>
            <p:cNvSpPr txBox="1"/>
            <p:nvPr/>
          </p:nvSpPr>
          <p:spPr>
            <a:xfrm>
              <a:off x="3014539" y="5069477"/>
              <a:ext cx="77613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prohibeix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discriminació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per raó de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nacionalitat</a:t>
              </a:r>
              <a:endPara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BAA46E2C-0942-2B4E-A3EF-148E42132AA9}"/>
              </a:ext>
            </a:extLst>
          </p:cNvPr>
          <p:cNvCxnSpPr>
            <a:cxnSpLocks/>
          </p:cNvCxnSpPr>
          <p:nvPr/>
        </p:nvCxnSpPr>
        <p:spPr>
          <a:xfrm flipH="1" flipV="1">
            <a:off x="1854809" y="4513222"/>
            <a:ext cx="4227" cy="41648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o 25">
            <a:extLst>
              <a:ext uri="{FF2B5EF4-FFF2-40B4-BE49-F238E27FC236}">
                <a16:creationId xmlns:a16="http://schemas.microsoft.com/office/drawing/2014/main" id="{7277692A-C38A-BF47-8756-D9C9D816A24D}"/>
              </a:ext>
            </a:extLst>
          </p:cNvPr>
          <p:cNvGrpSpPr/>
          <p:nvPr/>
        </p:nvGrpSpPr>
        <p:grpSpPr>
          <a:xfrm>
            <a:off x="940246" y="4928848"/>
            <a:ext cx="1238559" cy="676235"/>
            <a:chOff x="2214023" y="4928839"/>
            <a:chExt cx="688243" cy="639766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4E6583F-3F48-1D49-996F-042493ACD8D6}"/>
                </a:ext>
              </a:extLst>
            </p:cNvPr>
            <p:cNvSpPr/>
            <p:nvPr/>
          </p:nvSpPr>
          <p:spPr>
            <a:xfrm>
              <a:off x="2214023" y="4928839"/>
              <a:ext cx="688243" cy="639766"/>
            </a:xfrm>
            <a:prstGeom prst="rect">
              <a:avLst/>
            </a:prstGeom>
            <a:solidFill>
              <a:srgbClr val="C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104AEE2-5418-7146-8C21-5A478AAFF71C}"/>
                </a:ext>
              </a:extLst>
            </p:cNvPr>
            <p:cNvSpPr txBox="1"/>
            <p:nvPr/>
          </p:nvSpPr>
          <p:spPr>
            <a:xfrm>
              <a:off x="2377124" y="4928839"/>
              <a:ext cx="402288" cy="25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1951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50D644D1-9049-7549-82A3-A17D759AF313}"/>
                </a:ext>
              </a:extLst>
            </p:cNvPr>
            <p:cNvSpPr txBox="1"/>
            <p:nvPr/>
          </p:nvSpPr>
          <p:spPr>
            <a:xfrm>
              <a:off x="2254270" y="5076694"/>
              <a:ext cx="628964" cy="48044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Creació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la primera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Comunitat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Europea (</a:t>
              </a:r>
              <a:r>
                <a:rPr lang="es-ES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del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Carbó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l’Acer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5E08FCB-D582-7E44-A6F1-645257CDE179}"/>
              </a:ext>
            </a:extLst>
          </p:cNvPr>
          <p:cNvGrpSpPr/>
          <p:nvPr/>
        </p:nvGrpSpPr>
        <p:grpSpPr>
          <a:xfrm>
            <a:off x="2423322" y="4334979"/>
            <a:ext cx="470565" cy="230832"/>
            <a:chOff x="3306389" y="4029923"/>
            <a:chExt cx="470565" cy="230832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921542B9-130C-924B-BE18-61AACB72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0085" y="4068949"/>
              <a:ext cx="414543" cy="163099"/>
            </a:xfrm>
            <a:prstGeom prst="rect">
              <a:avLst/>
            </a:prstGeom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77A10B7-F4C9-1644-BA65-2B62A044DE60}"/>
                </a:ext>
              </a:extLst>
            </p:cNvPr>
            <p:cNvSpPr txBox="1"/>
            <p:nvPr/>
          </p:nvSpPr>
          <p:spPr>
            <a:xfrm>
              <a:off x="3306389" y="4029923"/>
              <a:ext cx="4705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1957</a:t>
              </a:r>
              <a:endParaRPr lang="es-E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AADE2098-520C-F649-A17F-E14A31F5E71E}"/>
              </a:ext>
            </a:extLst>
          </p:cNvPr>
          <p:cNvGrpSpPr/>
          <p:nvPr/>
        </p:nvGrpSpPr>
        <p:grpSpPr>
          <a:xfrm>
            <a:off x="1619527" y="4334723"/>
            <a:ext cx="470565" cy="215444"/>
            <a:chOff x="3330085" y="4029923"/>
            <a:chExt cx="470565" cy="21544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4CBE52AA-6BBE-654A-B017-F0BC47CA5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0085" y="4068949"/>
              <a:ext cx="414543" cy="163099"/>
            </a:xfrm>
            <a:prstGeom prst="rect">
              <a:avLst/>
            </a:prstGeom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D3C56B9-084C-A348-96A8-B718C3257884}"/>
                </a:ext>
              </a:extLst>
            </p:cNvPr>
            <p:cNvSpPr txBox="1"/>
            <p:nvPr/>
          </p:nvSpPr>
          <p:spPr>
            <a:xfrm>
              <a:off x="3330085" y="4029923"/>
              <a:ext cx="4705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1951</a:t>
              </a:r>
              <a:endParaRPr lang="es-E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45BA3690-1931-0742-B0C1-237C31166D27}"/>
              </a:ext>
            </a:extLst>
          </p:cNvPr>
          <p:cNvCxnSpPr>
            <a:cxnSpLocks/>
          </p:cNvCxnSpPr>
          <p:nvPr/>
        </p:nvCxnSpPr>
        <p:spPr>
          <a:xfrm flipH="1" flipV="1">
            <a:off x="3497636" y="4477894"/>
            <a:ext cx="7007" cy="45601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>
            <a:extLst>
              <a:ext uri="{FF2B5EF4-FFF2-40B4-BE49-F238E27FC236}">
                <a16:creationId xmlns:a16="http://schemas.microsoft.com/office/drawing/2014/main" id="{055B495B-6D1B-8743-A14B-53E89327402C}"/>
              </a:ext>
            </a:extLst>
          </p:cNvPr>
          <p:cNvGrpSpPr/>
          <p:nvPr/>
        </p:nvGrpSpPr>
        <p:grpSpPr>
          <a:xfrm>
            <a:off x="3121655" y="4910094"/>
            <a:ext cx="805127" cy="800951"/>
            <a:chOff x="3857639" y="4910094"/>
            <a:chExt cx="805127" cy="800951"/>
          </a:xfrm>
        </p:grpSpPr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5A4CE626-F793-BD42-A05C-AAE3B7EBCE2D}"/>
                </a:ext>
              </a:extLst>
            </p:cNvPr>
            <p:cNvSpPr/>
            <p:nvPr/>
          </p:nvSpPr>
          <p:spPr>
            <a:xfrm>
              <a:off x="3857639" y="4929096"/>
              <a:ext cx="805127" cy="758134"/>
            </a:xfrm>
            <a:prstGeom prst="rect">
              <a:avLst/>
            </a:prstGeom>
            <a:solidFill>
              <a:srgbClr val="C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47550EFD-7BF0-3B49-BD68-6D24149B9C7A}"/>
                </a:ext>
              </a:extLst>
            </p:cNvPr>
            <p:cNvSpPr txBox="1"/>
            <p:nvPr/>
          </p:nvSpPr>
          <p:spPr>
            <a:xfrm>
              <a:off x="3982562" y="4910094"/>
              <a:ext cx="516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1963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428CE6EE-9626-9045-82BD-CE5ED7BF9AC7}"/>
                </a:ext>
              </a:extLst>
            </p:cNvPr>
            <p:cNvSpPr txBox="1"/>
            <p:nvPr/>
          </p:nvSpPr>
          <p:spPr>
            <a:xfrm>
              <a:off x="3868462" y="5064714"/>
              <a:ext cx="77780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Primer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acord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important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sobre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l’ajuda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exterior</a:t>
              </a:r>
            </a:p>
          </p:txBody>
        </p:sp>
      </p:grp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060F5760-8992-6F41-94A5-821B720B4E5B}"/>
              </a:ext>
            </a:extLst>
          </p:cNvPr>
          <p:cNvCxnSpPr>
            <a:cxnSpLocks/>
            <a:stCxn id="62" idx="0"/>
          </p:cNvCxnSpPr>
          <p:nvPr/>
        </p:nvCxnSpPr>
        <p:spPr>
          <a:xfrm flipH="1" flipV="1">
            <a:off x="4371135" y="4445632"/>
            <a:ext cx="1700" cy="4787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o 35">
            <a:extLst>
              <a:ext uri="{FF2B5EF4-FFF2-40B4-BE49-F238E27FC236}">
                <a16:creationId xmlns:a16="http://schemas.microsoft.com/office/drawing/2014/main" id="{72EDFEC2-EFA6-1746-B3B3-EEC2EE6A217A}"/>
              </a:ext>
            </a:extLst>
          </p:cNvPr>
          <p:cNvGrpSpPr/>
          <p:nvPr/>
        </p:nvGrpSpPr>
        <p:grpSpPr>
          <a:xfrm>
            <a:off x="3970782" y="4924349"/>
            <a:ext cx="803154" cy="924852"/>
            <a:chOff x="4729624" y="4925184"/>
            <a:chExt cx="648000" cy="759339"/>
          </a:xfrm>
        </p:grpSpPr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E9C75548-1A30-0048-A43D-ACABEF1DC08D}"/>
                </a:ext>
              </a:extLst>
            </p:cNvPr>
            <p:cNvSpPr/>
            <p:nvPr/>
          </p:nvSpPr>
          <p:spPr>
            <a:xfrm>
              <a:off x="4729624" y="4929096"/>
              <a:ext cx="647996" cy="675986"/>
            </a:xfrm>
            <a:prstGeom prst="rect">
              <a:avLst/>
            </a:prstGeom>
            <a:solidFill>
              <a:srgbClr val="C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A4E953D5-49F3-8546-803F-D3CFA298BA24}"/>
                </a:ext>
              </a:extLst>
            </p:cNvPr>
            <p:cNvSpPr txBox="1"/>
            <p:nvPr/>
          </p:nvSpPr>
          <p:spPr>
            <a:xfrm>
              <a:off x="4781011" y="4925184"/>
              <a:ext cx="5459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1968</a:t>
              </a:r>
              <a:endParaRPr lang="es-E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8CE6A549-9C2B-DC41-BF02-FD5E9479D9BA}"/>
                </a:ext>
              </a:extLst>
            </p:cNvPr>
            <p:cNvSpPr txBox="1"/>
            <p:nvPr/>
          </p:nvSpPr>
          <p:spPr>
            <a:xfrm>
              <a:off x="4729624" y="5038192"/>
              <a:ext cx="64800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Eliminació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les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duanes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entre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els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estats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membres</a:t>
              </a:r>
              <a:endPara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0B771FD2-AF18-EB45-8903-FF46323EC77F}"/>
              </a:ext>
            </a:extLst>
          </p:cNvPr>
          <p:cNvCxnSpPr>
            <a:cxnSpLocks/>
          </p:cNvCxnSpPr>
          <p:nvPr/>
        </p:nvCxnSpPr>
        <p:spPr>
          <a:xfrm flipV="1">
            <a:off x="5135143" y="3713675"/>
            <a:ext cx="0" cy="80823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n 48">
            <a:extLst>
              <a:ext uri="{FF2B5EF4-FFF2-40B4-BE49-F238E27FC236}">
                <a16:creationId xmlns:a16="http://schemas.microsoft.com/office/drawing/2014/main" id="{F644EBB9-C172-7E4C-A9A8-743535D60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218" y="2710883"/>
            <a:ext cx="1406438" cy="1397756"/>
          </a:xfrm>
          <a:prstGeom prst="rect">
            <a:avLst/>
          </a:prstGeom>
        </p:spPr>
      </p:pic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EB145BF4-8AB3-0B4B-B9ED-56D2B2E37B84}"/>
              </a:ext>
            </a:extLst>
          </p:cNvPr>
          <p:cNvCxnSpPr>
            <a:cxnSpLocks/>
          </p:cNvCxnSpPr>
          <p:nvPr/>
        </p:nvCxnSpPr>
        <p:spPr>
          <a:xfrm flipH="1" flipV="1">
            <a:off x="5135663" y="4431781"/>
            <a:ext cx="6855" cy="85935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o 63">
            <a:extLst>
              <a:ext uri="{FF2B5EF4-FFF2-40B4-BE49-F238E27FC236}">
                <a16:creationId xmlns:a16="http://schemas.microsoft.com/office/drawing/2014/main" id="{0E770A7E-F30D-BB44-9C50-F04B95AB6573}"/>
              </a:ext>
            </a:extLst>
          </p:cNvPr>
          <p:cNvGrpSpPr/>
          <p:nvPr/>
        </p:nvGrpSpPr>
        <p:grpSpPr>
          <a:xfrm>
            <a:off x="4926983" y="4334979"/>
            <a:ext cx="470565" cy="230832"/>
            <a:chOff x="3330085" y="4029923"/>
            <a:chExt cx="470565" cy="230832"/>
          </a:xfrm>
        </p:grpSpPr>
        <p:pic>
          <p:nvPicPr>
            <p:cNvPr id="65" name="Imagen 64">
              <a:extLst>
                <a:ext uri="{FF2B5EF4-FFF2-40B4-BE49-F238E27FC236}">
                  <a16:creationId xmlns:a16="http://schemas.microsoft.com/office/drawing/2014/main" id="{1D27343B-E77A-4A4F-8D9C-FC5372CCC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0085" y="4068949"/>
              <a:ext cx="414543" cy="163099"/>
            </a:xfrm>
            <a:prstGeom prst="rect">
              <a:avLst/>
            </a:prstGeom>
          </p:spPr>
        </p:pic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C2319397-4320-EC48-AA44-AD705611EC87}"/>
                </a:ext>
              </a:extLst>
            </p:cNvPr>
            <p:cNvSpPr txBox="1"/>
            <p:nvPr/>
          </p:nvSpPr>
          <p:spPr>
            <a:xfrm>
              <a:off x="3330085" y="4029923"/>
              <a:ext cx="4705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1973</a:t>
              </a:r>
              <a:endParaRPr lang="es-E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D6761951-3055-B247-B669-D2C68D7B62A5}"/>
              </a:ext>
            </a:extLst>
          </p:cNvPr>
          <p:cNvGrpSpPr/>
          <p:nvPr/>
        </p:nvGrpSpPr>
        <p:grpSpPr>
          <a:xfrm>
            <a:off x="4811058" y="4929095"/>
            <a:ext cx="908961" cy="850201"/>
            <a:chOff x="5547043" y="4929095"/>
            <a:chExt cx="648000" cy="850201"/>
          </a:xfrm>
        </p:grpSpPr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9DC24EFB-1E6A-8045-9D55-A90F78786A97}"/>
                </a:ext>
              </a:extLst>
            </p:cNvPr>
            <p:cNvSpPr/>
            <p:nvPr/>
          </p:nvSpPr>
          <p:spPr>
            <a:xfrm>
              <a:off x="5547043" y="4929095"/>
              <a:ext cx="647996" cy="850201"/>
            </a:xfrm>
            <a:prstGeom prst="rect">
              <a:avLst/>
            </a:prstGeom>
            <a:solidFill>
              <a:srgbClr val="C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B0D76757-E8D3-314E-B105-63BB1B6D5995}"/>
                </a:ext>
              </a:extLst>
            </p:cNvPr>
            <p:cNvSpPr txBox="1"/>
            <p:nvPr/>
          </p:nvSpPr>
          <p:spPr>
            <a:xfrm>
              <a:off x="5669897" y="4929095"/>
              <a:ext cx="40228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1973</a:t>
              </a:r>
              <a:endParaRPr lang="es-E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E90B36FB-5372-1C4F-8510-899F07CF7223}"/>
                </a:ext>
              </a:extLst>
            </p:cNvPr>
            <p:cNvSpPr txBox="1"/>
            <p:nvPr/>
          </p:nvSpPr>
          <p:spPr>
            <a:xfrm>
              <a:off x="5547043" y="5056774"/>
              <a:ext cx="64800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Primer programa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d’acció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sobre 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protección  del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ambient</a:t>
              </a:r>
              <a:endPara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E0A92AAD-7D98-984C-93B7-E01C6D8E5CBB}"/>
              </a:ext>
            </a:extLst>
          </p:cNvPr>
          <p:cNvCxnSpPr>
            <a:cxnSpLocks/>
            <a:stCxn id="74" idx="0"/>
          </p:cNvCxnSpPr>
          <p:nvPr/>
        </p:nvCxnSpPr>
        <p:spPr>
          <a:xfrm flipV="1">
            <a:off x="6291590" y="4445632"/>
            <a:ext cx="0" cy="48687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o 44">
            <a:extLst>
              <a:ext uri="{FF2B5EF4-FFF2-40B4-BE49-F238E27FC236}">
                <a16:creationId xmlns:a16="http://schemas.microsoft.com/office/drawing/2014/main" id="{EAF6FA28-727B-6346-B4AD-CC212412EFE5}"/>
              </a:ext>
            </a:extLst>
          </p:cNvPr>
          <p:cNvGrpSpPr/>
          <p:nvPr/>
        </p:nvGrpSpPr>
        <p:grpSpPr>
          <a:xfrm>
            <a:off x="5791515" y="4932504"/>
            <a:ext cx="1007032" cy="954781"/>
            <a:chOff x="6358008" y="4929095"/>
            <a:chExt cx="652456" cy="954781"/>
          </a:xfrm>
        </p:grpSpPr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id="{7E9A4AF7-2CCF-4A4E-B1B7-BB1288301F13}"/>
                </a:ext>
              </a:extLst>
            </p:cNvPr>
            <p:cNvSpPr/>
            <p:nvPr/>
          </p:nvSpPr>
          <p:spPr>
            <a:xfrm>
              <a:off x="6362468" y="4929095"/>
              <a:ext cx="647996" cy="954781"/>
            </a:xfrm>
            <a:prstGeom prst="rect">
              <a:avLst/>
            </a:prstGeom>
            <a:solidFill>
              <a:srgbClr val="C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70FECA9C-3500-FD4F-A00C-4C70AC855BC2}"/>
                </a:ext>
              </a:extLst>
            </p:cNvPr>
            <p:cNvSpPr txBox="1"/>
            <p:nvPr/>
          </p:nvSpPr>
          <p:spPr>
            <a:xfrm>
              <a:off x="6480862" y="4929095"/>
              <a:ext cx="40228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1974</a:t>
              </a:r>
            </a:p>
          </p:txBody>
        </p:sp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1FBB5A19-7485-0B49-B5A3-2409F4758973}"/>
                </a:ext>
              </a:extLst>
            </p:cNvPr>
            <p:cNvSpPr txBox="1"/>
            <p:nvPr/>
          </p:nvSpPr>
          <p:spPr>
            <a:xfrm>
              <a:off x="6358008" y="5082174"/>
              <a:ext cx="648000" cy="7848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Creació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dels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primers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fons</a:t>
              </a:r>
              <a:r>
                <a:rPr lang="es-ES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promoure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</a:t>
              </a:r>
              <a:r>
                <a:rPr lang="es-ES" sz="9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desenvolupament</a:t>
              </a:r>
              <a:r>
                <a:rPr lang="es-ES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</a:t>
              </a:r>
            </a:p>
          </p:txBody>
        </p:sp>
      </p:grp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C369975E-B005-9D44-A6CD-9AB25C46694B}"/>
              </a:ext>
            </a:extLst>
          </p:cNvPr>
          <p:cNvCxnSpPr>
            <a:cxnSpLocks/>
          </p:cNvCxnSpPr>
          <p:nvPr/>
        </p:nvCxnSpPr>
        <p:spPr>
          <a:xfrm flipH="1" flipV="1">
            <a:off x="7163363" y="4427035"/>
            <a:ext cx="5292" cy="53866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46">
            <a:extLst>
              <a:ext uri="{FF2B5EF4-FFF2-40B4-BE49-F238E27FC236}">
                <a16:creationId xmlns:a16="http://schemas.microsoft.com/office/drawing/2014/main" id="{54FA0317-BA72-8248-B54D-B3352F073B38}"/>
              </a:ext>
            </a:extLst>
          </p:cNvPr>
          <p:cNvGrpSpPr/>
          <p:nvPr/>
        </p:nvGrpSpPr>
        <p:grpSpPr>
          <a:xfrm>
            <a:off x="6862678" y="4924331"/>
            <a:ext cx="1099622" cy="1097596"/>
            <a:chOff x="7371459" y="4924349"/>
            <a:chExt cx="655366" cy="1096999"/>
          </a:xfrm>
        </p:grpSpPr>
        <p:sp>
          <p:nvSpPr>
            <p:cNvPr id="77" name="Rectángulo 76">
              <a:extLst>
                <a:ext uri="{FF2B5EF4-FFF2-40B4-BE49-F238E27FC236}">
                  <a16:creationId xmlns:a16="http://schemas.microsoft.com/office/drawing/2014/main" id="{EB2B6FC6-0086-3249-8CC4-07EE15434F24}"/>
                </a:ext>
              </a:extLst>
            </p:cNvPr>
            <p:cNvSpPr/>
            <p:nvPr/>
          </p:nvSpPr>
          <p:spPr>
            <a:xfrm>
              <a:off x="7378829" y="4933909"/>
              <a:ext cx="647996" cy="958187"/>
            </a:xfrm>
            <a:prstGeom prst="rect">
              <a:avLst/>
            </a:prstGeom>
            <a:solidFill>
              <a:srgbClr val="C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8837C6C6-B4F8-2D42-A23E-A887070E95A0}"/>
                </a:ext>
              </a:extLst>
            </p:cNvPr>
            <p:cNvSpPr txBox="1"/>
            <p:nvPr/>
          </p:nvSpPr>
          <p:spPr>
            <a:xfrm>
              <a:off x="7525026" y="4924349"/>
              <a:ext cx="40228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1976</a:t>
              </a:r>
            </a:p>
          </p:txBody>
        </p: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304CA308-48D0-FD42-A321-5FD9F7011025}"/>
                </a:ext>
              </a:extLst>
            </p:cNvPr>
            <p:cNvSpPr txBox="1"/>
            <p:nvPr/>
          </p:nvSpPr>
          <p:spPr>
            <a:xfrm>
              <a:off x="7371459" y="5098018"/>
              <a:ext cx="648000" cy="9233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sentencia </a:t>
              </a:r>
              <a:r>
                <a:rPr lang="es-ES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Tribunal de Justícia en el cas </a:t>
              </a:r>
              <a:r>
                <a:rPr lang="es-ES" sz="9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Defrenne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impulsa la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igualtat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entre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homes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dones</a:t>
              </a:r>
            </a:p>
          </p:txBody>
        </p:sp>
      </p:grp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9FEC193A-E310-294B-8180-0B4CCF5A7689}"/>
              </a:ext>
            </a:extLst>
          </p:cNvPr>
          <p:cNvCxnSpPr>
            <a:cxnSpLocks/>
          </p:cNvCxnSpPr>
          <p:nvPr/>
        </p:nvCxnSpPr>
        <p:spPr>
          <a:xfrm flipV="1">
            <a:off x="8355800" y="3713675"/>
            <a:ext cx="0" cy="80823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6D4ADDAB-D7FD-C746-9E66-AB42CB9584C0}"/>
              </a:ext>
            </a:extLst>
          </p:cNvPr>
          <p:cNvCxnSpPr>
            <a:cxnSpLocks/>
          </p:cNvCxnSpPr>
          <p:nvPr/>
        </p:nvCxnSpPr>
        <p:spPr>
          <a:xfrm flipV="1">
            <a:off x="8350046" y="4431781"/>
            <a:ext cx="0" cy="69736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o 50">
            <a:extLst>
              <a:ext uri="{FF2B5EF4-FFF2-40B4-BE49-F238E27FC236}">
                <a16:creationId xmlns:a16="http://schemas.microsoft.com/office/drawing/2014/main" id="{F747E4C6-3000-6B48-803D-2321D9F36A6B}"/>
              </a:ext>
            </a:extLst>
          </p:cNvPr>
          <p:cNvGrpSpPr/>
          <p:nvPr/>
        </p:nvGrpSpPr>
        <p:grpSpPr>
          <a:xfrm>
            <a:off x="8019053" y="4929094"/>
            <a:ext cx="867927" cy="1343167"/>
            <a:chOff x="8753398" y="4929094"/>
            <a:chExt cx="655370" cy="1343167"/>
          </a:xfrm>
        </p:grpSpPr>
        <p:sp>
          <p:nvSpPr>
            <p:cNvPr id="89" name="Rectángulo 88">
              <a:extLst>
                <a:ext uri="{FF2B5EF4-FFF2-40B4-BE49-F238E27FC236}">
                  <a16:creationId xmlns:a16="http://schemas.microsoft.com/office/drawing/2014/main" id="{7495566D-9062-2045-BB78-2709D212779E}"/>
                </a:ext>
              </a:extLst>
            </p:cNvPr>
            <p:cNvSpPr/>
            <p:nvPr/>
          </p:nvSpPr>
          <p:spPr>
            <a:xfrm>
              <a:off x="8760772" y="4929094"/>
              <a:ext cx="647996" cy="1343167"/>
            </a:xfrm>
            <a:prstGeom prst="rect">
              <a:avLst/>
            </a:prstGeom>
            <a:solidFill>
              <a:srgbClr val="C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9D5AE3F8-1C43-284A-85B9-DF1D73708ADF}"/>
                </a:ext>
              </a:extLst>
            </p:cNvPr>
            <p:cNvSpPr txBox="1"/>
            <p:nvPr/>
          </p:nvSpPr>
          <p:spPr>
            <a:xfrm>
              <a:off x="8883626" y="4929095"/>
              <a:ext cx="40228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1986</a:t>
              </a:r>
            </a:p>
          </p:txBody>
        </p:sp>
        <p:sp>
          <p:nvSpPr>
            <p:cNvPr id="91" name="CuadroTexto 90">
              <a:extLst>
                <a:ext uri="{FF2B5EF4-FFF2-40B4-BE49-F238E27FC236}">
                  <a16:creationId xmlns:a16="http://schemas.microsoft.com/office/drawing/2014/main" id="{F7D111DE-385D-0D4A-844F-80823BC51362}"/>
                </a:ext>
              </a:extLst>
            </p:cNvPr>
            <p:cNvSpPr txBox="1"/>
            <p:nvPr/>
          </p:nvSpPr>
          <p:spPr>
            <a:xfrm>
              <a:off x="8753398" y="5040899"/>
              <a:ext cx="64800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Comença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campanya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per eliminar les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barreres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indirectes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la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lliure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circulació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dins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del     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mercat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únic</a:t>
              </a:r>
              <a:endPara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1916B245-2093-2742-96AC-73B261D05C47}"/>
              </a:ext>
            </a:extLst>
          </p:cNvPr>
          <p:cNvGrpSpPr/>
          <p:nvPr/>
        </p:nvGrpSpPr>
        <p:grpSpPr>
          <a:xfrm>
            <a:off x="8120517" y="4334979"/>
            <a:ext cx="470565" cy="230832"/>
            <a:chOff x="3302962" y="4029923"/>
            <a:chExt cx="470565" cy="230832"/>
          </a:xfrm>
        </p:grpSpPr>
        <p:pic>
          <p:nvPicPr>
            <p:cNvPr id="83" name="Imagen 82">
              <a:extLst>
                <a:ext uri="{FF2B5EF4-FFF2-40B4-BE49-F238E27FC236}">
                  <a16:creationId xmlns:a16="http://schemas.microsoft.com/office/drawing/2014/main" id="{A55F615C-7107-F344-92D4-2BE84076C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0085" y="4068949"/>
              <a:ext cx="414543" cy="163099"/>
            </a:xfrm>
            <a:prstGeom prst="rect">
              <a:avLst/>
            </a:prstGeom>
          </p:spPr>
        </p:pic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6452A26D-E588-AA45-977C-4ADFB6115B8E}"/>
                </a:ext>
              </a:extLst>
            </p:cNvPr>
            <p:cNvSpPr txBox="1"/>
            <p:nvPr/>
          </p:nvSpPr>
          <p:spPr>
            <a:xfrm>
              <a:off x="3302962" y="4029923"/>
              <a:ext cx="4705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1986</a:t>
              </a:r>
              <a:endParaRPr lang="es-E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id="{19858EF0-EEF7-7E4E-9118-44403843B76E}"/>
              </a:ext>
            </a:extLst>
          </p:cNvPr>
          <p:cNvCxnSpPr>
            <a:cxnSpLocks/>
          </p:cNvCxnSpPr>
          <p:nvPr/>
        </p:nvCxnSpPr>
        <p:spPr>
          <a:xfrm flipV="1">
            <a:off x="10261840" y="4431780"/>
            <a:ext cx="1" cy="49705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C876EA18-6B3F-5F46-9708-C49E8F2B03A5}"/>
              </a:ext>
            </a:extLst>
          </p:cNvPr>
          <p:cNvCxnSpPr>
            <a:cxnSpLocks/>
          </p:cNvCxnSpPr>
          <p:nvPr/>
        </p:nvCxnSpPr>
        <p:spPr>
          <a:xfrm flipV="1">
            <a:off x="7135498" y="3713675"/>
            <a:ext cx="0" cy="80823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upo 98">
            <a:extLst>
              <a:ext uri="{FF2B5EF4-FFF2-40B4-BE49-F238E27FC236}">
                <a16:creationId xmlns:a16="http://schemas.microsoft.com/office/drawing/2014/main" id="{A6E835EC-01B3-2248-BF15-0537ED2CA3B4}"/>
              </a:ext>
            </a:extLst>
          </p:cNvPr>
          <p:cNvGrpSpPr/>
          <p:nvPr/>
        </p:nvGrpSpPr>
        <p:grpSpPr>
          <a:xfrm>
            <a:off x="6900215" y="4334979"/>
            <a:ext cx="470565" cy="230832"/>
            <a:chOff x="3302962" y="4029923"/>
            <a:chExt cx="470565" cy="230832"/>
          </a:xfrm>
        </p:grpSpPr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id="{01D4FCC5-39F5-234C-B53E-69955ABE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0085" y="4068949"/>
              <a:ext cx="414543" cy="163099"/>
            </a:xfrm>
            <a:prstGeom prst="rect">
              <a:avLst/>
            </a:prstGeom>
          </p:spPr>
        </p:pic>
        <p:sp>
          <p:nvSpPr>
            <p:cNvPr id="101" name="CuadroTexto 100">
              <a:extLst>
                <a:ext uri="{FF2B5EF4-FFF2-40B4-BE49-F238E27FC236}">
                  <a16:creationId xmlns:a16="http://schemas.microsoft.com/office/drawing/2014/main" id="{F335061E-C2EC-8246-932D-4C5B0732603B}"/>
                </a:ext>
              </a:extLst>
            </p:cNvPr>
            <p:cNvSpPr txBox="1"/>
            <p:nvPr/>
          </p:nvSpPr>
          <p:spPr>
            <a:xfrm>
              <a:off x="3302962" y="4029923"/>
              <a:ext cx="4705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1981</a:t>
              </a:r>
              <a:endParaRPr lang="es-E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3" name="Imagen 102">
            <a:extLst>
              <a:ext uri="{FF2B5EF4-FFF2-40B4-BE49-F238E27FC236}">
                <a16:creationId xmlns:a16="http://schemas.microsoft.com/office/drawing/2014/main" id="{DD1A3B01-68A1-DC45-AC70-1D8008F42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6012" y="2705179"/>
            <a:ext cx="1411180" cy="1402468"/>
          </a:xfrm>
          <a:prstGeom prst="rect">
            <a:avLst/>
          </a:prstGeom>
        </p:spPr>
      </p:pic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id="{CCBBFFB6-BB2D-A144-92C2-956EEC4FCCB2}"/>
              </a:ext>
            </a:extLst>
          </p:cNvPr>
          <p:cNvCxnSpPr>
            <a:cxnSpLocks/>
          </p:cNvCxnSpPr>
          <p:nvPr/>
        </p:nvCxnSpPr>
        <p:spPr>
          <a:xfrm flipV="1">
            <a:off x="2750508" y="3722131"/>
            <a:ext cx="0" cy="6706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upo 56">
            <a:extLst>
              <a:ext uri="{FF2B5EF4-FFF2-40B4-BE49-F238E27FC236}">
                <a16:creationId xmlns:a16="http://schemas.microsoft.com/office/drawing/2014/main" id="{39701CB6-1E04-1F4C-ACF7-F3DA5E5BD766}"/>
              </a:ext>
            </a:extLst>
          </p:cNvPr>
          <p:cNvGrpSpPr/>
          <p:nvPr/>
        </p:nvGrpSpPr>
        <p:grpSpPr>
          <a:xfrm>
            <a:off x="10232861" y="4929095"/>
            <a:ext cx="868423" cy="850201"/>
            <a:chOff x="10962670" y="4929095"/>
            <a:chExt cx="655370" cy="675983"/>
          </a:xfrm>
        </p:grpSpPr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id="{267E3E1A-4DCC-494A-8E90-0495053868C8}"/>
                </a:ext>
              </a:extLst>
            </p:cNvPr>
            <p:cNvSpPr/>
            <p:nvPr/>
          </p:nvSpPr>
          <p:spPr>
            <a:xfrm>
              <a:off x="10970044" y="4929095"/>
              <a:ext cx="647996" cy="675983"/>
            </a:xfrm>
            <a:prstGeom prst="rect">
              <a:avLst/>
            </a:prstGeom>
            <a:solidFill>
              <a:srgbClr val="C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6" name="CuadroTexto 105">
              <a:extLst>
                <a:ext uri="{FF2B5EF4-FFF2-40B4-BE49-F238E27FC236}">
                  <a16:creationId xmlns:a16="http://schemas.microsoft.com/office/drawing/2014/main" id="{3BDD8BEF-6137-6342-BE4B-E718A3443EBD}"/>
                </a:ext>
              </a:extLst>
            </p:cNvPr>
            <p:cNvSpPr txBox="1"/>
            <p:nvPr/>
          </p:nvSpPr>
          <p:spPr>
            <a:xfrm>
              <a:off x="11092898" y="4929095"/>
              <a:ext cx="402288" cy="201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1992</a:t>
              </a:r>
            </a:p>
          </p:txBody>
        </p:sp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id="{F853D06B-7ACF-4B41-B1B8-4F0225D04F0A}"/>
                </a:ext>
              </a:extLst>
            </p:cNvPr>
            <p:cNvSpPr txBox="1"/>
            <p:nvPr/>
          </p:nvSpPr>
          <p:spPr>
            <a:xfrm>
              <a:off x="10962670" y="5040899"/>
              <a:ext cx="625497" cy="5138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Creació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la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Ciutadania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 la Unió  Europea</a:t>
              </a:r>
            </a:p>
          </p:txBody>
        </p:sp>
      </p:grp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CB7F62F0-721D-3042-8099-79E52B4AF488}"/>
              </a:ext>
            </a:extLst>
          </p:cNvPr>
          <p:cNvCxnSpPr>
            <a:cxnSpLocks/>
          </p:cNvCxnSpPr>
          <p:nvPr/>
        </p:nvCxnSpPr>
        <p:spPr>
          <a:xfrm flipV="1">
            <a:off x="10072288" y="4431780"/>
            <a:ext cx="366" cy="4970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4167DB63-9248-DA4E-9DED-8F2DAB115433}"/>
              </a:ext>
            </a:extLst>
          </p:cNvPr>
          <p:cNvGrpSpPr/>
          <p:nvPr/>
        </p:nvGrpSpPr>
        <p:grpSpPr>
          <a:xfrm>
            <a:off x="9943215" y="4334979"/>
            <a:ext cx="470565" cy="230832"/>
            <a:chOff x="3302962" y="4029923"/>
            <a:chExt cx="470565" cy="230832"/>
          </a:xfrm>
        </p:grpSpPr>
        <p:pic>
          <p:nvPicPr>
            <p:cNvPr id="109" name="Imagen 108">
              <a:extLst>
                <a:ext uri="{FF2B5EF4-FFF2-40B4-BE49-F238E27FC236}">
                  <a16:creationId xmlns:a16="http://schemas.microsoft.com/office/drawing/2014/main" id="{26218D10-F0ED-0E44-9121-F83C934F5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0085" y="4068949"/>
              <a:ext cx="414543" cy="163099"/>
            </a:xfrm>
            <a:prstGeom prst="rect">
              <a:avLst/>
            </a:prstGeom>
          </p:spPr>
        </p:pic>
        <p:sp>
          <p:nvSpPr>
            <p:cNvPr id="110" name="CuadroTexto 109">
              <a:extLst>
                <a:ext uri="{FF2B5EF4-FFF2-40B4-BE49-F238E27FC236}">
                  <a16:creationId xmlns:a16="http://schemas.microsoft.com/office/drawing/2014/main" id="{4B2EE6F7-4449-C34A-995E-C5D5F9D3C8DD}"/>
                </a:ext>
              </a:extLst>
            </p:cNvPr>
            <p:cNvSpPr txBox="1"/>
            <p:nvPr/>
          </p:nvSpPr>
          <p:spPr>
            <a:xfrm>
              <a:off x="3302962" y="4029923"/>
              <a:ext cx="4705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1992</a:t>
              </a:r>
              <a:endParaRPr lang="es-E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3" name="Imagen 112">
            <a:extLst>
              <a:ext uri="{FF2B5EF4-FFF2-40B4-BE49-F238E27FC236}">
                <a16:creationId xmlns:a16="http://schemas.microsoft.com/office/drawing/2014/main" id="{6C67B846-2688-5243-9713-241D498EB2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5625" y="4910275"/>
            <a:ext cx="1239459" cy="1054524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id="{D0382CB8-C5FD-BA45-961C-93C86D19B0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0508" y="2296397"/>
            <a:ext cx="1690972" cy="143866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B434049-FD87-2E44-ABCE-7556DB60E874}"/>
              </a:ext>
            </a:extLst>
          </p:cNvPr>
          <p:cNvSpPr txBox="1"/>
          <p:nvPr/>
        </p:nvSpPr>
        <p:spPr>
          <a:xfrm>
            <a:off x="1563924" y="1537271"/>
            <a:ext cx="1539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>
                <a:latin typeface="EC Square Sans Pro" panose="020B0506040000020004" pitchFamily="34" charset="0"/>
              </a:rPr>
              <a:t>Bèlgica</a:t>
            </a:r>
            <a:endParaRPr lang="es-ES" sz="1100" dirty="0">
              <a:latin typeface="EC Square Sans Pro" panose="020B0506040000020004" pitchFamily="34" charset="0"/>
            </a:endParaRPr>
          </a:p>
          <a:p>
            <a:r>
              <a:rPr lang="es-ES" sz="1100" dirty="0" err="1">
                <a:latin typeface="EC Square Sans Pro" panose="020B0506040000020004" pitchFamily="34" charset="0"/>
              </a:rPr>
              <a:t>Països</a:t>
            </a:r>
            <a:r>
              <a:rPr lang="es-ES" sz="1100" dirty="0">
                <a:latin typeface="EC Square Sans Pro" panose="020B0506040000020004" pitchFamily="34" charset="0"/>
              </a:rPr>
              <a:t> </a:t>
            </a:r>
            <a:r>
              <a:rPr lang="es-ES" sz="1100" dirty="0" err="1">
                <a:latin typeface="EC Square Sans Pro" panose="020B0506040000020004" pitchFamily="34" charset="0"/>
              </a:rPr>
              <a:t>Baixos</a:t>
            </a:r>
            <a:endParaRPr lang="es-ES" sz="1100" dirty="0">
              <a:latin typeface="EC Square Sans Pro" panose="020B0506040000020004" pitchFamily="34" charset="0"/>
            </a:endParaRPr>
          </a:p>
          <a:p>
            <a:r>
              <a:rPr lang="es-ES" sz="1100" dirty="0" err="1">
                <a:latin typeface="EC Square Sans Pro" panose="020B0506040000020004" pitchFamily="34" charset="0"/>
              </a:rPr>
              <a:t>Luxemburg</a:t>
            </a:r>
            <a:endParaRPr lang="es-ES" sz="1100" dirty="0">
              <a:latin typeface="EC Square Sans Pro" panose="020B0506040000020004" pitchFamily="34" charset="0"/>
            </a:endParaRPr>
          </a:p>
          <a:p>
            <a:r>
              <a:rPr lang="es-ES" sz="1100" dirty="0" err="1">
                <a:latin typeface="EC Square Sans Pro" panose="020B0506040000020004" pitchFamily="34" charset="0"/>
              </a:rPr>
              <a:t>Alemanya</a:t>
            </a:r>
            <a:r>
              <a:rPr lang="es-ES" sz="1100" dirty="0">
                <a:latin typeface="EC Square Sans Pro" panose="020B0506040000020004" pitchFamily="34" charset="0"/>
              </a:rPr>
              <a:t> (Occidental)</a:t>
            </a:r>
          </a:p>
          <a:p>
            <a:r>
              <a:rPr lang="es-ES" sz="1100" dirty="0" err="1">
                <a:latin typeface="EC Square Sans Pro" panose="020B0506040000020004" pitchFamily="34" charset="0"/>
              </a:rPr>
              <a:t>França</a:t>
            </a:r>
            <a:endParaRPr lang="es-ES" sz="1100" dirty="0">
              <a:latin typeface="EC Square Sans Pro" panose="020B0506040000020004" pitchFamily="34" charset="0"/>
            </a:endParaRPr>
          </a:p>
          <a:p>
            <a:r>
              <a:rPr lang="es-ES" sz="1100" dirty="0" err="1">
                <a:latin typeface="EC Square Sans Pro" panose="020B0506040000020004" pitchFamily="34" charset="0"/>
              </a:rPr>
              <a:t>Itàlia</a:t>
            </a:r>
            <a:endParaRPr lang="es-ES" sz="1100" dirty="0">
              <a:latin typeface="EC Square Sans Pro" panose="020B0506040000020004" pitchFamily="34" charset="0"/>
            </a:endParaRP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6A07DF64-9049-ED46-A233-5629215B59B5}"/>
              </a:ext>
            </a:extLst>
          </p:cNvPr>
          <p:cNvSpPr txBox="1"/>
          <p:nvPr/>
        </p:nvSpPr>
        <p:spPr>
          <a:xfrm>
            <a:off x="4703884" y="2038378"/>
            <a:ext cx="10956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>
                <a:latin typeface="EC Square Sans Pro" panose="020B0506040000020004" pitchFamily="34" charset="0"/>
              </a:rPr>
              <a:t>Regne</a:t>
            </a:r>
            <a:r>
              <a:rPr lang="es-ES" sz="1100" dirty="0">
                <a:latin typeface="EC Square Sans Pro" panose="020B0506040000020004" pitchFamily="34" charset="0"/>
              </a:rPr>
              <a:t> </a:t>
            </a:r>
            <a:r>
              <a:rPr lang="es-ES" sz="1100" dirty="0" err="1">
                <a:latin typeface="EC Square Sans Pro" panose="020B0506040000020004" pitchFamily="34" charset="0"/>
              </a:rPr>
              <a:t>Unit</a:t>
            </a:r>
            <a:endParaRPr lang="es-ES" sz="1100" dirty="0">
              <a:latin typeface="EC Square Sans Pro" panose="020B0506040000020004" pitchFamily="34" charset="0"/>
            </a:endParaRPr>
          </a:p>
          <a:p>
            <a:r>
              <a:rPr lang="es-ES" sz="1100" dirty="0">
                <a:latin typeface="EC Square Sans Pro" panose="020B0506040000020004" pitchFamily="34" charset="0"/>
              </a:rPr>
              <a:t>Irlanda</a:t>
            </a:r>
          </a:p>
          <a:p>
            <a:r>
              <a:rPr lang="es-ES" sz="1100" dirty="0">
                <a:latin typeface="EC Square Sans Pro" panose="020B0506040000020004" pitchFamily="34" charset="0"/>
              </a:rPr>
              <a:t>Dinamarca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FF8D6CCF-B02A-A143-97B2-07C22DE1122A}"/>
              </a:ext>
            </a:extLst>
          </p:cNvPr>
          <p:cNvSpPr txBox="1"/>
          <p:nvPr/>
        </p:nvSpPr>
        <p:spPr>
          <a:xfrm>
            <a:off x="6646608" y="2332725"/>
            <a:ext cx="793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>
                <a:latin typeface="EC Square Sans Pro" panose="020B0506040000020004" pitchFamily="34" charset="0"/>
              </a:rPr>
              <a:t>Grècia</a:t>
            </a:r>
            <a:endParaRPr lang="es-ES" sz="1100" dirty="0">
              <a:latin typeface="EC Square Sans Pro" panose="020B0506040000020004" pitchFamily="34" charset="0"/>
            </a:endParaRP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53C2A9D1-526A-0A42-A540-21768619607A}"/>
              </a:ext>
            </a:extLst>
          </p:cNvPr>
          <p:cNvSpPr txBox="1"/>
          <p:nvPr/>
        </p:nvSpPr>
        <p:spPr>
          <a:xfrm>
            <a:off x="7854172" y="2178994"/>
            <a:ext cx="1228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>
                <a:latin typeface="EC Square Sans Pro" panose="020B0506040000020004" pitchFamily="34" charset="0"/>
              </a:rPr>
              <a:t>Espanya</a:t>
            </a:r>
            <a:endParaRPr lang="es-ES" sz="1100" dirty="0">
              <a:latin typeface="EC Square Sans Pro" panose="020B0506040000020004" pitchFamily="34" charset="0"/>
            </a:endParaRPr>
          </a:p>
          <a:p>
            <a:r>
              <a:rPr lang="es-ES" sz="1100" dirty="0">
                <a:latin typeface="EC Square Sans Pro" panose="020B0506040000020004" pitchFamily="34" charset="0"/>
              </a:rPr>
              <a:t>Portugal</a:t>
            </a:r>
          </a:p>
        </p:txBody>
      </p:sp>
      <p:pic>
        <p:nvPicPr>
          <p:cNvPr id="86" name="Imagen 85">
            <a:extLst>
              <a:ext uri="{FF2B5EF4-FFF2-40B4-BE49-F238E27FC236}">
                <a16:creationId xmlns:a16="http://schemas.microsoft.com/office/drawing/2014/main" id="{1377A7EF-FA60-7242-9F91-4FACFEE20C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1328" y="2718043"/>
            <a:ext cx="1373909" cy="136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2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5" grpId="0"/>
      <p:bldP spid="87" grpId="0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3B4A4-D329-FD4C-A51F-71B60578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D278D-6499-394E-9D13-17F03743C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858" y="1897420"/>
            <a:ext cx="10515600" cy="4351338"/>
          </a:xfrm>
        </p:spPr>
        <p:txBody>
          <a:bodyPr/>
          <a:lstStyle/>
          <a:p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93B9C49-6046-5645-A8F6-4C1DF34800FB}"/>
              </a:ext>
            </a:extLst>
          </p:cNvPr>
          <p:cNvSpPr/>
          <p:nvPr/>
        </p:nvSpPr>
        <p:spPr>
          <a:xfrm>
            <a:off x="0" y="-280"/>
            <a:ext cx="12192000" cy="6858000"/>
          </a:xfrm>
          <a:prstGeom prst="rect">
            <a:avLst/>
          </a:prstGeom>
          <a:solidFill>
            <a:srgbClr val="161D77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A6DBD66-82E3-F74E-9229-38DAC4C7CEFE}"/>
              </a:ext>
            </a:extLst>
          </p:cNvPr>
          <p:cNvSpPr/>
          <p:nvPr/>
        </p:nvSpPr>
        <p:spPr>
          <a:xfrm>
            <a:off x="185765" y="223025"/>
            <a:ext cx="11750040" cy="644652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D8A0550-D923-EA4F-B707-17819ECF7704}"/>
              </a:ext>
            </a:extLst>
          </p:cNvPr>
          <p:cNvGrpSpPr/>
          <p:nvPr/>
        </p:nvGrpSpPr>
        <p:grpSpPr>
          <a:xfrm>
            <a:off x="1634631" y="4514349"/>
            <a:ext cx="8327255" cy="0"/>
            <a:chOff x="666973" y="4442554"/>
            <a:chExt cx="8327255" cy="0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A9C82E71-25C9-B740-BEF8-0CEE7B722D0C}"/>
                </a:ext>
              </a:extLst>
            </p:cNvPr>
            <p:cNvGrpSpPr/>
            <p:nvPr/>
          </p:nvGrpSpPr>
          <p:grpSpPr>
            <a:xfrm>
              <a:off x="666973" y="4442554"/>
              <a:ext cx="7921856" cy="0"/>
              <a:chOff x="639294" y="4462000"/>
              <a:chExt cx="7921856" cy="0"/>
            </a:xfrm>
          </p:grpSpPr>
          <p:cxnSp>
            <p:nvCxnSpPr>
              <p:cNvPr id="32" name="Conector recto 31">
                <a:extLst>
                  <a:ext uri="{FF2B5EF4-FFF2-40B4-BE49-F238E27FC236}">
                    <a16:creationId xmlns:a16="http://schemas.microsoft.com/office/drawing/2014/main" id="{BD43A7DD-3B76-4440-AE86-E183F928F2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3292" y="4462000"/>
                <a:ext cx="7597858" cy="0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ector recto 84">
                <a:extLst>
                  <a:ext uri="{FF2B5EF4-FFF2-40B4-BE49-F238E27FC236}">
                    <a16:creationId xmlns:a16="http://schemas.microsoft.com/office/drawing/2014/main" id="{40D4A1D2-5FD3-7446-A3FE-7DD0F35C30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9294" y="4462000"/>
                <a:ext cx="323998" cy="0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Conector recto 132">
              <a:extLst>
                <a:ext uri="{FF2B5EF4-FFF2-40B4-BE49-F238E27FC236}">
                  <a16:creationId xmlns:a16="http://schemas.microsoft.com/office/drawing/2014/main" id="{27FEC6E1-FE54-D34F-AFC6-35784DC0ABF9}"/>
                </a:ext>
              </a:extLst>
            </p:cNvPr>
            <p:cNvCxnSpPr>
              <a:cxnSpLocks/>
            </p:cNvCxnSpPr>
            <p:nvPr/>
          </p:nvCxnSpPr>
          <p:spPr>
            <a:xfrm>
              <a:off x="8670230" y="4442554"/>
              <a:ext cx="323998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7D5C4FAE-6A35-9341-A20B-FA8BC4499718}"/>
              </a:ext>
            </a:extLst>
          </p:cNvPr>
          <p:cNvCxnSpPr>
            <a:cxnSpLocks/>
          </p:cNvCxnSpPr>
          <p:nvPr/>
        </p:nvCxnSpPr>
        <p:spPr>
          <a:xfrm flipH="1" flipV="1">
            <a:off x="9226212" y="4509646"/>
            <a:ext cx="700" cy="49731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cto 136">
            <a:extLst>
              <a:ext uri="{FF2B5EF4-FFF2-40B4-BE49-F238E27FC236}">
                <a16:creationId xmlns:a16="http://schemas.microsoft.com/office/drawing/2014/main" id="{AC5410D9-BA6D-6945-81CD-3F160C8C445E}"/>
              </a:ext>
            </a:extLst>
          </p:cNvPr>
          <p:cNvCxnSpPr>
            <a:cxnSpLocks/>
          </p:cNvCxnSpPr>
          <p:nvPr/>
        </p:nvCxnSpPr>
        <p:spPr>
          <a:xfrm flipV="1">
            <a:off x="6462239" y="4503576"/>
            <a:ext cx="1511" cy="45787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A23A1176-595E-D94D-9FB0-D51785EDA78E}"/>
              </a:ext>
            </a:extLst>
          </p:cNvPr>
          <p:cNvCxnSpPr>
            <a:cxnSpLocks/>
          </p:cNvCxnSpPr>
          <p:nvPr/>
        </p:nvCxnSpPr>
        <p:spPr>
          <a:xfrm flipV="1">
            <a:off x="2364326" y="3785470"/>
            <a:ext cx="0" cy="80823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35274922-AB45-8846-AE2F-160685709F2F}"/>
              </a:ext>
            </a:extLst>
          </p:cNvPr>
          <p:cNvSpPr txBox="1"/>
          <p:nvPr/>
        </p:nvSpPr>
        <p:spPr>
          <a:xfrm>
            <a:off x="550030" y="523218"/>
            <a:ext cx="6079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161D77"/>
                </a:solidFill>
                <a:latin typeface="EC Square Sans Pro" panose="020B0506040000020004" pitchFamily="34" charset="0"/>
              </a:rPr>
              <a:t>Breu</a:t>
            </a:r>
            <a:r>
              <a:rPr lang="es-ES" sz="4400" b="1" dirty="0">
                <a:solidFill>
                  <a:srgbClr val="161D77"/>
                </a:solidFill>
                <a:latin typeface="EC Square Sans Pro" panose="020B0506040000020004" pitchFamily="34" charset="0"/>
              </a:rPr>
              <a:t> </a:t>
            </a:r>
            <a:r>
              <a:rPr lang="es-ES" sz="4400" b="1" dirty="0" err="1">
                <a:solidFill>
                  <a:srgbClr val="161D77"/>
                </a:solidFill>
                <a:latin typeface="EC Square Sans Pro" panose="020B0506040000020004" pitchFamily="34" charset="0"/>
              </a:rPr>
              <a:t>història</a:t>
            </a:r>
            <a:r>
              <a:rPr lang="es-ES" sz="4400" b="1" dirty="0">
                <a:solidFill>
                  <a:srgbClr val="161D77"/>
                </a:solidFill>
                <a:latin typeface="EC Square Sans Pro" panose="020B0506040000020004" pitchFamily="34" charset="0"/>
              </a:rPr>
              <a:t> de la UE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031042DB-1C96-3048-8333-4A0470286CEC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2358660" y="4522190"/>
            <a:ext cx="6274" cy="47845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FBBAD98-6340-FA46-82EB-A52FFD9C9069}"/>
              </a:ext>
            </a:extLst>
          </p:cNvPr>
          <p:cNvGrpSpPr/>
          <p:nvPr/>
        </p:nvGrpSpPr>
        <p:grpSpPr>
          <a:xfrm>
            <a:off x="2034661" y="5000645"/>
            <a:ext cx="648000" cy="812353"/>
            <a:chOff x="1083833" y="4928839"/>
            <a:chExt cx="648000" cy="624941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4E6583F-3F48-1D49-996F-042493ACD8D6}"/>
                </a:ext>
              </a:extLst>
            </p:cNvPr>
            <p:cNvSpPr/>
            <p:nvPr/>
          </p:nvSpPr>
          <p:spPr>
            <a:xfrm>
              <a:off x="1083833" y="4928840"/>
              <a:ext cx="647996" cy="551478"/>
            </a:xfrm>
            <a:prstGeom prst="rect">
              <a:avLst/>
            </a:prstGeom>
            <a:solidFill>
              <a:srgbClr val="C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104AEE2-5418-7146-8C21-5A478AAFF71C}"/>
                </a:ext>
              </a:extLst>
            </p:cNvPr>
            <p:cNvSpPr txBox="1"/>
            <p:nvPr/>
          </p:nvSpPr>
          <p:spPr>
            <a:xfrm>
              <a:off x="1129253" y="4928839"/>
              <a:ext cx="5697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1995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50D644D1-9049-7549-82A3-A17D759AF313}"/>
                </a:ext>
              </a:extLst>
            </p:cNvPr>
            <p:cNvSpPr txBox="1"/>
            <p:nvPr/>
          </p:nvSpPr>
          <p:spPr>
            <a:xfrm>
              <a:off x="1083833" y="5045949"/>
              <a:ext cx="648000" cy="5078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Creació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l’espai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Schengen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AADE2098-520C-F649-A17F-E14A31F5E71E}"/>
              </a:ext>
            </a:extLst>
          </p:cNvPr>
          <p:cNvGrpSpPr/>
          <p:nvPr/>
        </p:nvGrpSpPr>
        <p:grpSpPr>
          <a:xfrm>
            <a:off x="2124719" y="4407159"/>
            <a:ext cx="470565" cy="230832"/>
            <a:chOff x="3314598" y="4030564"/>
            <a:chExt cx="470565" cy="230832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4CBE52AA-6BBE-654A-B017-F0BC47CA5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0085" y="4068949"/>
              <a:ext cx="414543" cy="163099"/>
            </a:xfrm>
            <a:prstGeom prst="rect">
              <a:avLst/>
            </a:prstGeom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D3C56B9-084C-A348-96A8-B718C3257884}"/>
                </a:ext>
              </a:extLst>
            </p:cNvPr>
            <p:cNvSpPr txBox="1"/>
            <p:nvPr/>
          </p:nvSpPr>
          <p:spPr>
            <a:xfrm>
              <a:off x="3314598" y="4030564"/>
              <a:ext cx="4705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1995</a:t>
              </a:r>
              <a:endParaRPr lang="es-E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45BA3690-1931-0742-B0C1-237C31166D27}"/>
              </a:ext>
            </a:extLst>
          </p:cNvPr>
          <p:cNvCxnSpPr>
            <a:cxnSpLocks/>
            <a:stCxn id="54" idx="0"/>
          </p:cNvCxnSpPr>
          <p:nvPr/>
        </p:nvCxnSpPr>
        <p:spPr>
          <a:xfrm flipH="1" flipV="1">
            <a:off x="4202077" y="4509646"/>
            <a:ext cx="14506" cy="49124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7A3B8B8-A02E-C245-83BB-3DD9E2EAD985}"/>
              </a:ext>
            </a:extLst>
          </p:cNvPr>
          <p:cNvGrpSpPr/>
          <p:nvPr/>
        </p:nvGrpSpPr>
        <p:grpSpPr>
          <a:xfrm>
            <a:off x="3891500" y="5000890"/>
            <a:ext cx="655581" cy="527046"/>
            <a:chOff x="2935062" y="4929095"/>
            <a:chExt cx="655581" cy="527046"/>
          </a:xfrm>
        </p:grpSpPr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5A4CE626-F793-BD42-A05C-AAE3B7EBCE2D}"/>
                </a:ext>
              </a:extLst>
            </p:cNvPr>
            <p:cNvSpPr/>
            <p:nvPr/>
          </p:nvSpPr>
          <p:spPr>
            <a:xfrm>
              <a:off x="2942647" y="4929096"/>
              <a:ext cx="647996" cy="527045"/>
            </a:xfrm>
            <a:prstGeom prst="rect">
              <a:avLst/>
            </a:prstGeom>
            <a:solidFill>
              <a:srgbClr val="C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47550EFD-7BF0-3B49-BD68-6D24149B9C7A}"/>
                </a:ext>
              </a:extLst>
            </p:cNvPr>
            <p:cNvSpPr txBox="1"/>
            <p:nvPr/>
          </p:nvSpPr>
          <p:spPr>
            <a:xfrm>
              <a:off x="3011790" y="4929095"/>
              <a:ext cx="4967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2002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428CE6EE-9626-9045-82BD-CE5ED7BF9AC7}"/>
                </a:ext>
              </a:extLst>
            </p:cNvPr>
            <p:cNvSpPr txBox="1"/>
            <p:nvPr/>
          </p:nvSpPr>
          <p:spPr>
            <a:xfrm>
              <a:off x="2935062" y="5064188"/>
              <a:ext cx="6480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Introducció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de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l’euro</a:t>
              </a:r>
              <a:endPara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C876EA18-6B3F-5F46-9708-C49E8F2B03A5}"/>
              </a:ext>
            </a:extLst>
          </p:cNvPr>
          <p:cNvCxnSpPr>
            <a:cxnSpLocks/>
          </p:cNvCxnSpPr>
          <p:nvPr/>
        </p:nvCxnSpPr>
        <p:spPr>
          <a:xfrm flipV="1">
            <a:off x="9222814" y="3785470"/>
            <a:ext cx="0" cy="80823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upo 98">
            <a:extLst>
              <a:ext uri="{FF2B5EF4-FFF2-40B4-BE49-F238E27FC236}">
                <a16:creationId xmlns:a16="http://schemas.microsoft.com/office/drawing/2014/main" id="{A6E835EC-01B3-2248-BF15-0537ED2CA3B4}"/>
              </a:ext>
            </a:extLst>
          </p:cNvPr>
          <p:cNvGrpSpPr/>
          <p:nvPr/>
        </p:nvGrpSpPr>
        <p:grpSpPr>
          <a:xfrm>
            <a:off x="8996103" y="4406774"/>
            <a:ext cx="470565" cy="230832"/>
            <a:chOff x="3311534" y="4029923"/>
            <a:chExt cx="470565" cy="230832"/>
          </a:xfrm>
        </p:grpSpPr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id="{01D4FCC5-39F5-234C-B53E-69955ABE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0085" y="4068949"/>
              <a:ext cx="414543" cy="163099"/>
            </a:xfrm>
            <a:prstGeom prst="rect">
              <a:avLst/>
            </a:prstGeom>
          </p:spPr>
        </p:pic>
        <p:sp>
          <p:nvSpPr>
            <p:cNvPr id="101" name="CuadroTexto 100">
              <a:extLst>
                <a:ext uri="{FF2B5EF4-FFF2-40B4-BE49-F238E27FC236}">
                  <a16:creationId xmlns:a16="http://schemas.microsoft.com/office/drawing/2014/main" id="{F335061E-C2EC-8246-932D-4C5B0732603B}"/>
                </a:ext>
              </a:extLst>
            </p:cNvPr>
            <p:cNvSpPr txBox="1"/>
            <p:nvPr/>
          </p:nvSpPr>
          <p:spPr>
            <a:xfrm>
              <a:off x="3311534" y="4029923"/>
              <a:ext cx="4705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endParaRPr lang="es-E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B150A06C-DA19-B246-9ABE-F9F971E4F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719" y="2796435"/>
            <a:ext cx="1395303" cy="1386691"/>
          </a:xfrm>
          <a:prstGeom prst="rect">
            <a:avLst/>
          </a:prstGeom>
        </p:spPr>
      </p:pic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71A94918-73CF-F248-8A49-4B2789427A0B}"/>
              </a:ext>
            </a:extLst>
          </p:cNvPr>
          <p:cNvCxnSpPr>
            <a:cxnSpLocks/>
          </p:cNvCxnSpPr>
          <p:nvPr/>
        </p:nvCxnSpPr>
        <p:spPr>
          <a:xfrm flipV="1">
            <a:off x="3197624" y="4503575"/>
            <a:ext cx="1" cy="49705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3AFEB05-7761-F143-91F6-0EAE9F3A8618}"/>
              </a:ext>
            </a:extLst>
          </p:cNvPr>
          <p:cNvGrpSpPr/>
          <p:nvPr/>
        </p:nvGrpSpPr>
        <p:grpSpPr>
          <a:xfrm>
            <a:off x="2727377" y="4995895"/>
            <a:ext cx="1110157" cy="1521944"/>
            <a:chOff x="1797891" y="4924904"/>
            <a:chExt cx="767995" cy="1650474"/>
          </a:xfrm>
        </p:grpSpPr>
        <p:sp>
          <p:nvSpPr>
            <p:cNvPr id="102" name="Rectángulo 101">
              <a:extLst>
                <a:ext uri="{FF2B5EF4-FFF2-40B4-BE49-F238E27FC236}">
                  <a16:creationId xmlns:a16="http://schemas.microsoft.com/office/drawing/2014/main" id="{A585BE48-505F-4E4C-BEB5-3DF03CE20BE0}"/>
                </a:ext>
              </a:extLst>
            </p:cNvPr>
            <p:cNvSpPr/>
            <p:nvPr/>
          </p:nvSpPr>
          <p:spPr>
            <a:xfrm>
              <a:off x="1797891" y="4929094"/>
              <a:ext cx="767995" cy="1579091"/>
            </a:xfrm>
            <a:prstGeom prst="rect">
              <a:avLst/>
            </a:prstGeom>
            <a:solidFill>
              <a:srgbClr val="C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2" name="CuadroTexto 111">
              <a:extLst>
                <a:ext uri="{FF2B5EF4-FFF2-40B4-BE49-F238E27FC236}">
                  <a16:creationId xmlns:a16="http://schemas.microsoft.com/office/drawing/2014/main" id="{421B399D-9FFB-EB40-9D4E-E4F759662F27}"/>
                </a:ext>
              </a:extLst>
            </p:cNvPr>
            <p:cNvSpPr txBox="1"/>
            <p:nvPr/>
          </p:nvSpPr>
          <p:spPr>
            <a:xfrm>
              <a:off x="1971305" y="4924904"/>
              <a:ext cx="40228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1999</a:t>
              </a:r>
            </a:p>
          </p:txBody>
        </p:sp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2D0080C7-384E-1E46-A813-C416D0B2B56A}"/>
                </a:ext>
              </a:extLst>
            </p:cNvPr>
            <p:cNvSpPr txBox="1"/>
            <p:nvPr/>
          </p:nvSpPr>
          <p:spPr>
            <a:xfrm>
              <a:off x="1829618" y="5098050"/>
              <a:ext cx="721602" cy="147732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</a:t>
              </a:r>
              <a:r>
                <a:rPr lang="es-ES" sz="9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protecció</a:t>
              </a:r>
              <a:r>
                <a:rPr lang="es-ES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millora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del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ambient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la </a:t>
              </a:r>
              <a:r>
                <a:rPr lang="es-ES" sz="9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igualtat</a:t>
              </a:r>
              <a:r>
                <a:rPr lang="es-ES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entre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els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homes</a:t>
              </a:r>
              <a:r>
                <a:rPr lang="es-ES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les </a:t>
              </a:r>
              <a:r>
                <a:rPr lang="es-ES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dones 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converteixen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objectius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fonamentals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UE</a:t>
              </a:r>
            </a:p>
          </p:txBody>
        </p:sp>
      </p:grp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9B12FC51-9DFE-1345-9DE7-08E64FB58B89}"/>
              </a:ext>
            </a:extLst>
          </p:cNvPr>
          <p:cNvCxnSpPr>
            <a:cxnSpLocks/>
          </p:cNvCxnSpPr>
          <p:nvPr/>
        </p:nvCxnSpPr>
        <p:spPr>
          <a:xfrm flipV="1">
            <a:off x="4581457" y="3785470"/>
            <a:ext cx="0" cy="80823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upo 119">
            <a:extLst>
              <a:ext uri="{FF2B5EF4-FFF2-40B4-BE49-F238E27FC236}">
                <a16:creationId xmlns:a16="http://schemas.microsoft.com/office/drawing/2014/main" id="{F1DA20B2-653B-2149-92E9-C27086A4EF5C}"/>
              </a:ext>
            </a:extLst>
          </p:cNvPr>
          <p:cNvGrpSpPr/>
          <p:nvPr/>
        </p:nvGrpSpPr>
        <p:grpSpPr>
          <a:xfrm>
            <a:off x="4373297" y="4406774"/>
            <a:ext cx="470565" cy="230832"/>
            <a:chOff x="3330085" y="4029923"/>
            <a:chExt cx="470565" cy="230832"/>
          </a:xfrm>
        </p:grpSpPr>
        <p:pic>
          <p:nvPicPr>
            <p:cNvPr id="121" name="Imagen 120">
              <a:extLst>
                <a:ext uri="{FF2B5EF4-FFF2-40B4-BE49-F238E27FC236}">
                  <a16:creationId xmlns:a16="http://schemas.microsoft.com/office/drawing/2014/main" id="{C0BBC0DD-0E51-FD40-A8E9-FE07505B2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0085" y="4068949"/>
              <a:ext cx="414543" cy="163099"/>
            </a:xfrm>
            <a:prstGeom prst="rect">
              <a:avLst/>
            </a:prstGeom>
          </p:spPr>
        </p:pic>
        <p:sp>
          <p:nvSpPr>
            <p:cNvPr id="122" name="CuadroTexto 121">
              <a:extLst>
                <a:ext uri="{FF2B5EF4-FFF2-40B4-BE49-F238E27FC236}">
                  <a16:creationId xmlns:a16="http://schemas.microsoft.com/office/drawing/2014/main" id="{766E8E4A-AA42-B746-80F4-E99397CF299D}"/>
                </a:ext>
              </a:extLst>
            </p:cNvPr>
            <p:cNvSpPr txBox="1"/>
            <p:nvPr/>
          </p:nvSpPr>
          <p:spPr>
            <a:xfrm>
              <a:off x="3330085" y="4029923"/>
              <a:ext cx="4705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2004</a:t>
              </a:r>
              <a:endParaRPr lang="es-E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2D7E7C4-9CCC-9D4F-BB82-17539506D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622" y="2791129"/>
            <a:ext cx="1425710" cy="1416909"/>
          </a:xfrm>
          <a:prstGeom prst="rect">
            <a:avLst/>
          </a:prstGeom>
        </p:spPr>
      </p:pic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id="{1AE26D82-48EA-774D-A52E-5F41040DA118}"/>
              </a:ext>
            </a:extLst>
          </p:cNvPr>
          <p:cNvCxnSpPr>
            <a:cxnSpLocks/>
          </p:cNvCxnSpPr>
          <p:nvPr/>
        </p:nvCxnSpPr>
        <p:spPr>
          <a:xfrm flipV="1">
            <a:off x="5804950" y="3785470"/>
            <a:ext cx="0" cy="80823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upo 123">
            <a:extLst>
              <a:ext uri="{FF2B5EF4-FFF2-40B4-BE49-F238E27FC236}">
                <a16:creationId xmlns:a16="http://schemas.microsoft.com/office/drawing/2014/main" id="{AD59CDF4-9E6E-9442-9257-5C9C235BAF49}"/>
              </a:ext>
            </a:extLst>
          </p:cNvPr>
          <p:cNvGrpSpPr/>
          <p:nvPr/>
        </p:nvGrpSpPr>
        <p:grpSpPr>
          <a:xfrm>
            <a:off x="5596790" y="4406774"/>
            <a:ext cx="470565" cy="230832"/>
            <a:chOff x="3330085" y="4029923"/>
            <a:chExt cx="470565" cy="230832"/>
          </a:xfrm>
        </p:grpSpPr>
        <p:pic>
          <p:nvPicPr>
            <p:cNvPr id="125" name="Imagen 124">
              <a:extLst>
                <a:ext uri="{FF2B5EF4-FFF2-40B4-BE49-F238E27FC236}">
                  <a16:creationId xmlns:a16="http://schemas.microsoft.com/office/drawing/2014/main" id="{91823B77-B243-9F40-AFCC-8E1791E4C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0085" y="4068949"/>
              <a:ext cx="414543" cy="163099"/>
            </a:xfrm>
            <a:prstGeom prst="rect">
              <a:avLst/>
            </a:prstGeom>
          </p:spPr>
        </p:pic>
        <p:sp>
          <p:nvSpPr>
            <p:cNvPr id="126" name="CuadroTexto 125">
              <a:extLst>
                <a:ext uri="{FF2B5EF4-FFF2-40B4-BE49-F238E27FC236}">
                  <a16:creationId xmlns:a16="http://schemas.microsoft.com/office/drawing/2014/main" id="{7D7B9BB8-D46B-BA4B-A6D3-13BB5AA56E51}"/>
                </a:ext>
              </a:extLst>
            </p:cNvPr>
            <p:cNvSpPr txBox="1"/>
            <p:nvPr/>
          </p:nvSpPr>
          <p:spPr>
            <a:xfrm>
              <a:off x="3330085" y="4029923"/>
              <a:ext cx="4705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2007</a:t>
              </a:r>
              <a:endParaRPr lang="es-E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FDDCE8FB-2D11-A94D-B128-3D321E3EA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053" y="2786447"/>
            <a:ext cx="1428947" cy="1420126"/>
          </a:xfrm>
          <a:prstGeom prst="rect">
            <a:avLst/>
          </a:prstGeom>
        </p:spPr>
      </p:pic>
      <p:cxnSp>
        <p:nvCxnSpPr>
          <p:cNvPr id="128" name="Conector recto 127">
            <a:extLst>
              <a:ext uri="{FF2B5EF4-FFF2-40B4-BE49-F238E27FC236}">
                <a16:creationId xmlns:a16="http://schemas.microsoft.com/office/drawing/2014/main" id="{1F5ECA4B-6FD9-E245-A0F4-590B8C7E0409}"/>
              </a:ext>
            </a:extLst>
          </p:cNvPr>
          <p:cNvCxnSpPr>
            <a:cxnSpLocks/>
          </p:cNvCxnSpPr>
          <p:nvPr/>
        </p:nvCxnSpPr>
        <p:spPr>
          <a:xfrm flipV="1">
            <a:off x="7968535" y="3785470"/>
            <a:ext cx="0" cy="80823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upo 128">
            <a:extLst>
              <a:ext uri="{FF2B5EF4-FFF2-40B4-BE49-F238E27FC236}">
                <a16:creationId xmlns:a16="http://schemas.microsoft.com/office/drawing/2014/main" id="{4C9460A6-C696-3F4D-9586-B5A11AF74764}"/>
              </a:ext>
            </a:extLst>
          </p:cNvPr>
          <p:cNvGrpSpPr/>
          <p:nvPr/>
        </p:nvGrpSpPr>
        <p:grpSpPr>
          <a:xfrm>
            <a:off x="7760375" y="4406774"/>
            <a:ext cx="470565" cy="230832"/>
            <a:chOff x="3330085" y="4029923"/>
            <a:chExt cx="470565" cy="230832"/>
          </a:xfrm>
        </p:grpSpPr>
        <p:pic>
          <p:nvPicPr>
            <p:cNvPr id="130" name="Imagen 129">
              <a:extLst>
                <a:ext uri="{FF2B5EF4-FFF2-40B4-BE49-F238E27FC236}">
                  <a16:creationId xmlns:a16="http://schemas.microsoft.com/office/drawing/2014/main" id="{084DED74-9A35-1A4C-872E-84418FB0E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0085" y="4068949"/>
              <a:ext cx="414543" cy="163099"/>
            </a:xfrm>
            <a:prstGeom prst="rect">
              <a:avLst/>
            </a:prstGeom>
          </p:spPr>
        </p:pic>
        <p:sp>
          <p:nvSpPr>
            <p:cNvPr id="131" name="CuadroTexto 130">
              <a:extLst>
                <a:ext uri="{FF2B5EF4-FFF2-40B4-BE49-F238E27FC236}">
                  <a16:creationId xmlns:a16="http://schemas.microsoft.com/office/drawing/2014/main" id="{A3A387AD-CC85-624B-BBC0-478C4456DF4B}"/>
                </a:ext>
              </a:extLst>
            </p:cNvPr>
            <p:cNvSpPr txBox="1"/>
            <p:nvPr/>
          </p:nvSpPr>
          <p:spPr>
            <a:xfrm>
              <a:off x="3330085" y="4029923"/>
              <a:ext cx="4705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  <a:endParaRPr lang="es-E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0D36806B-A399-6948-82FC-99B16B1E7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8443" y="2789631"/>
            <a:ext cx="1442025" cy="143312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0300871-053A-FB46-A99E-BE7C4A22C8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1567" y="2789631"/>
            <a:ext cx="1433568" cy="1424719"/>
          </a:xfrm>
          <a:prstGeom prst="rect">
            <a:avLst/>
          </a:prstGeom>
        </p:spPr>
      </p:pic>
      <p:grpSp>
        <p:nvGrpSpPr>
          <p:cNvPr id="134" name="Grupo 133">
            <a:extLst>
              <a:ext uri="{FF2B5EF4-FFF2-40B4-BE49-F238E27FC236}">
                <a16:creationId xmlns:a16="http://schemas.microsoft.com/office/drawing/2014/main" id="{E469E7DF-14A7-C044-922D-6A6FDCD65A4E}"/>
              </a:ext>
            </a:extLst>
          </p:cNvPr>
          <p:cNvGrpSpPr/>
          <p:nvPr/>
        </p:nvGrpSpPr>
        <p:grpSpPr>
          <a:xfrm>
            <a:off x="6252435" y="4406774"/>
            <a:ext cx="470565" cy="230832"/>
            <a:chOff x="3330085" y="4029923"/>
            <a:chExt cx="470565" cy="230832"/>
          </a:xfrm>
        </p:grpSpPr>
        <p:pic>
          <p:nvPicPr>
            <p:cNvPr id="135" name="Imagen 134">
              <a:extLst>
                <a:ext uri="{FF2B5EF4-FFF2-40B4-BE49-F238E27FC236}">
                  <a16:creationId xmlns:a16="http://schemas.microsoft.com/office/drawing/2014/main" id="{5B4CC7F7-A87A-A847-9631-873F54035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0085" y="4068949"/>
              <a:ext cx="414543" cy="163099"/>
            </a:xfrm>
            <a:prstGeom prst="rect">
              <a:avLst/>
            </a:prstGeom>
          </p:spPr>
        </p:pic>
        <p:sp>
          <p:nvSpPr>
            <p:cNvPr id="136" name="CuadroTexto 135">
              <a:extLst>
                <a:ext uri="{FF2B5EF4-FFF2-40B4-BE49-F238E27FC236}">
                  <a16:creationId xmlns:a16="http://schemas.microsoft.com/office/drawing/2014/main" id="{F5FD4BAB-0CFC-DD47-992C-5A5FA0A49F54}"/>
                </a:ext>
              </a:extLst>
            </p:cNvPr>
            <p:cNvSpPr txBox="1"/>
            <p:nvPr/>
          </p:nvSpPr>
          <p:spPr>
            <a:xfrm>
              <a:off x="3330085" y="4029923"/>
              <a:ext cx="4705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  <a:endParaRPr lang="es-E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CuadroTexto 66">
            <a:extLst>
              <a:ext uri="{FF2B5EF4-FFF2-40B4-BE49-F238E27FC236}">
                <a16:creationId xmlns:a16="http://schemas.microsoft.com/office/drawing/2014/main" id="{BAE93BFB-9527-5D41-B6D7-7C5BADCECDB1}"/>
              </a:ext>
            </a:extLst>
          </p:cNvPr>
          <p:cNvSpPr txBox="1"/>
          <p:nvPr/>
        </p:nvSpPr>
        <p:spPr>
          <a:xfrm>
            <a:off x="1889305" y="2057874"/>
            <a:ext cx="7933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err="1">
                <a:latin typeface="EC Square Sans Pro" panose="020B0506040000020004" pitchFamily="34" charset="0"/>
              </a:rPr>
              <a:t>Suècia</a:t>
            </a:r>
            <a:endParaRPr lang="es-ES" sz="1050" dirty="0">
              <a:latin typeface="EC Square Sans Pro" panose="020B0506040000020004" pitchFamily="34" charset="0"/>
            </a:endParaRPr>
          </a:p>
          <a:p>
            <a:r>
              <a:rPr lang="es-ES" sz="1050" dirty="0" err="1">
                <a:latin typeface="EC Square Sans Pro" panose="020B0506040000020004" pitchFamily="34" charset="0"/>
              </a:rPr>
              <a:t>Finlàndia</a:t>
            </a:r>
            <a:endParaRPr lang="es-ES" sz="1050" dirty="0">
              <a:latin typeface="EC Square Sans Pro" panose="020B0506040000020004" pitchFamily="34" charset="0"/>
            </a:endParaRPr>
          </a:p>
          <a:p>
            <a:r>
              <a:rPr lang="es-ES" sz="1050" dirty="0" err="1">
                <a:latin typeface="EC Square Sans Pro" panose="020B0506040000020004" pitchFamily="34" charset="0"/>
              </a:rPr>
              <a:t>Àustria</a:t>
            </a:r>
            <a:endParaRPr lang="es-ES" sz="1050" dirty="0">
              <a:latin typeface="EC Square Sans Pro" panose="020B0506040000020004" pitchFamily="34" charset="0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A4C72F6B-7449-7247-BC9C-82441AA323F7}"/>
              </a:ext>
            </a:extLst>
          </p:cNvPr>
          <p:cNvSpPr txBox="1"/>
          <p:nvPr/>
        </p:nvSpPr>
        <p:spPr>
          <a:xfrm>
            <a:off x="4062440" y="1157831"/>
            <a:ext cx="79335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err="1">
                <a:latin typeface="EC Square Sans Pro" panose="020B0506040000020004" pitchFamily="34" charset="0"/>
              </a:rPr>
              <a:t>Estònia</a:t>
            </a:r>
            <a:endParaRPr lang="es-ES" sz="1050" dirty="0">
              <a:latin typeface="EC Square Sans Pro" panose="020B0506040000020004" pitchFamily="34" charset="0"/>
            </a:endParaRPr>
          </a:p>
          <a:p>
            <a:r>
              <a:rPr lang="es-ES" sz="1050" dirty="0" err="1">
                <a:latin typeface="EC Square Sans Pro" panose="020B0506040000020004" pitchFamily="34" charset="0"/>
              </a:rPr>
              <a:t>Letònia</a:t>
            </a:r>
            <a:endParaRPr lang="es-ES" sz="1050" dirty="0">
              <a:latin typeface="EC Square Sans Pro" panose="020B0506040000020004" pitchFamily="34" charset="0"/>
            </a:endParaRPr>
          </a:p>
          <a:p>
            <a:r>
              <a:rPr lang="es-ES" sz="1050" dirty="0" err="1">
                <a:latin typeface="EC Square Sans Pro" panose="020B0506040000020004" pitchFamily="34" charset="0"/>
              </a:rPr>
              <a:t>Lituània</a:t>
            </a:r>
            <a:endParaRPr lang="es-ES" sz="1050" dirty="0">
              <a:latin typeface="EC Square Sans Pro" panose="020B0506040000020004" pitchFamily="34" charset="0"/>
            </a:endParaRPr>
          </a:p>
          <a:p>
            <a:r>
              <a:rPr lang="es-ES" sz="1050" dirty="0" err="1">
                <a:latin typeface="EC Square Sans Pro" panose="020B0506040000020004" pitchFamily="34" charset="0"/>
              </a:rPr>
              <a:t>Polònia</a:t>
            </a:r>
            <a:endParaRPr lang="es-ES" sz="1050" dirty="0">
              <a:latin typeface="EC Square Sans Pro" panose="020B0506040000020004" pitchFamily="34" charset="0"/>
            </a:endParaRPr>
          </a:p>
          <a:p>
            <a:r>
              <a:rPr lang="es-ES" sz="1050" dirty="0" err="1">
                <a:latin typeface="EC Square Sans Pro" panose="020B0506040000020004" pitchFamily="34" charset="0"/>
              </a:rPr>
              <a:t>Txèquia</a:t>
            </a:r>
            <a:endParaRPr lang="es-ES" sz="1050" dirty="0">
              <a:latin typeface="EC Square Sans Pro" panose="020B0506040000020004" pitchFamily="34" charset="0"/>
            </a:endParaRPr>
          </a:p>
          <a:p>
            <a:r>
              <a:rPr lang="es-ES" sz="1050" dirty="0" err="1">
                <a:latin typeface="EC Square Sans Pro" panose="020B0506040000020004" pitchFamily="34" charset="0"/>
              </a:rPr>
              <a:t>Eslovàquia</a:t>
            </a:r>
            <a:endParaRPr lang="es-ES" sz="1050" dirty="0">
              <a:latin typeface="EC Square Sans Pro" panose="020B0506040000020004" pitchFamily="34" charset="0"/>
            </a:endParaRPr>
          </a:p>
          <a:p>
            <a:r>
              <a:rPr lang="es-ES" sz="1050" dirty="0" err="1">
                <a:latin typeface="EC Square Sans Pro" panose="020B0506040000020004" pitchFamily="34" charset="0"/>
              </a:rPr>
              <a:t>Hongria</a:t>
            </a:r>
            <a:endParaRPr lang="es-ES" sz="1050" dirty="0">
              <a:latin typeface="EC Square Sans Pro" panose="020B0506040000020004" pitchFamily="34" charset="0"/>
            </a:endParaRPr>
          </a:p>
          <a:p>
            <a:r>
              <a:rPr lang="es-ES" sz="1050" dirty="0" err="1">
                <a:latin typeface="EC Square Sans Pro" panose="020B0506040000020004" pitchFamily="34" charset="0"/>
              </a:rPr>
              <a:t>Eslovènia</a:t>
            </a:r>
            <a:endParaRPr lang="es-ES" sz="1050" dirty="0">
              <a:latin typeface="EC Square Sans Pro" panose="020B0506040000020004" pitchFamily="34" charset="0"/>
            </a:endParaRPr>
          </a:p>
          <a:p>
            <a:r>
              <a:rPr lang="es-ES" sz="1050" dirty="0" err="1">
                <a:latin typeface="EC Square Sans Pro" panose="020B0506040000020004" pitchFamily="34" charset="0"/>
              </a:rPr>
              <a:t>Xipre</a:t>
            </a:r>
            <a:endParaRPr lang="es-ES" sz="1050" dirty="0">
              <a:latin typeface="EC Square Sans Pro" panose="020B0506040000020004" pitchFamily="34" charset="0"/>
            </a:endParaRPr>
          </a:p>
          <a:p>
            <a:r>
              <a:rPr lang="es-ES" sz="1050" dirty="0">
                <a:latin typeface="EC Square Sans Pro" panose="020B0506040000020004" pitchFamily="34" charset="0"/>
              </a:rPr>
              <a:t>Malta</a:t>
            </a:r>
          </a:p>
          <a:p>
            <a:endParaRPr lang="es-ES" sz="1050" dirty="0">
              <a:latin typeface="EC Square Sans Pro" panose="020B0506040000020004" pitchFamily="34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BA5CEBD4-5E25-6840-BD82-893312BB25CE}"/>
              </a:ext>
            </a:extLst>
          </p:cNvPr>
          <p:cNvSpPr txBox="1"/>
          <p:nvPr/>
        </p:nvSpPr>
        <p:spPr>
          <a:xfrm>
            <a:off x="5294411" y="2154595"/>
            <a:ext cx="7933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err="1">
                <a:latin typeface="EC Square Sans Pro" panose="020B0506040000020004" pitchFamily="34" charset="0"/>
              </a:rPr>
              <a:t>Bulgària</a:t>
            </a:r>
            <a:endParaRPr lang="es-ES" sz="1050" dirty="0">
              <a:latin typeface="EC Square Sans Pro" panose="020B0506040000020004" pitchFamily="34" charset="0"/>
            </a:endParaRPr>
          </a:p>
          <a:p>
            <a:r>
              <a:rPr lang="es-ES" sz="1050" dirty="0">
                <a:latin typeface="EC Square Sans Pro" panose="020B0506040000020004" pitchFamily="34" charset="0"/>
              </a:rPr>
              <a:t>Romania</a:t>
            </a:r>
          </a:p>
          <a:p>
            <a:endParaRPr lang="es-ES" sz="1050" dirty="0">
              <a:latin typeface="EC Square Sans Pro" panose="020B0506040000020004" pitchFamily="34" charset="0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E4E90564-73ED-3C41-AE6F-142CC3E6EDF5}"/>
              </a:ext>
            </a:extLst>
          </p:cNvPr>
          <p:cNvSpPr txBox="1"/>
          <p:nvPr/>
        </p:nvSpPr>
        <p:spPr>
          <a:xfrm>
            <a:off x="7456537" y="2209995"/>
            <a:ext cx="7933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err="1">
                <a:latin typeface="EC Square Sans Pro" panose="020B0506040000020004" pitchFamily="34" charset="0"/>
              </a:rPr>
              <a:t>Croàcia</a:t>
            </a:r>
            <a:endParaRPr lang="es-ES" sz="1050" dirty="0">
              <a:latin typeface="EC Square Sans Pro" panose="020B0506040000020004" pitchFamily="34" charset="0"/>
            </a:endParaRPr>
          </a:p>
          <a:p>
            <a:endParaRPr lang="es-ES" sz="1050" dirty="0">
              <a:latin typeface="EC Square Sans Pro" panose="020B0506040000020004" pitchFamily="34" charset="0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AAB05E9A-AA01-A74B-87E0-0579F07585C9}"/>
              </a:ext>
            </a:extLst>
          </p:cNvPr>
          <p:cNvSpPr txBox="1"/>
          <p:nvPr/>
        </p:nvSpPr>
        <p:spPr>
          <a:xfrm>
            <a:off x="8707724" y="2168991"/>
            <a:ext cx="793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err="1">
                <a:latin typeface="EC Square Sans Pro" panose="020B0506040000020004" pitchFamily="34" charset="0"/>
              </a:rPr>
              <a:t>Brèxit</a:t>
            </a:r>
            <a:r>
              <a:rPr lang="es-ES" sz="1050" dirty="0">
                <a:latin typeface="EC Square Sans Pro" panose="020B0506040000020004" pitchFamily="34" charset="0"/>
              </a:rPr>
              <a:t>: </a:t>
            </a:r>
            <a:r>
              <a:rPr lang="es-ES" sz="1050" dirty="0" err="1">
                <a:latin typeface="EC Square Sans Pro" panose="020B0506040000020004" pitchFamily="34" charset="0"/>
              </a:rPr>
              <a:t>sortida</a:t>
            </a:r>
            <a:r>
              <a:rPr lang="es-ES" sz="1050" dirty="0">
                <a:latin typeface="EC Square Sans Pro" panose="020B0506040000020004" pitchFamily="34" charset="0"/>
              </a:rPr>
              <a:t> del </a:t>
            </a:r>
            <a:r>
              <a:rPr lang="es-ES" sz="1050" dirty="0" err="1">
                <a:latin typeface="EC Square Sans Pro" panose="020B0506040000020004" pitchFamily="34" charset="0"/>
              </a:rPr>
              <a:t>Regne</a:t>
            </a:r>
            <a:r>
              <a:rPr lang="es-ES" sz="1050" dirty="0">
                <a:latin typeface="EC Square Sans Pro" panose="020B0506040000020004" pitchFamily="34" charset="0"/>
              </a:rPr>
              <a:t> </a:t>
            </a:r>
            <a:r>
              <a:rPr lang="es-ES" sz="1050" dirty="0" err="1">
                <a:latin typeface="EC Square Sans Pro" panose="020B0506040000020004" pitchFamily="34" charset="0"/>
              </a:rPr>
              <a:t>Unit</a:t>
            </a:r>
            <a:endParaRPr lang="es-ES" sz="1050" dirty="0">
              <a:latin typeface="EC Square Sans Pro" panose="020B0506040000020004" pitchFamily="34" charset="0"/>
            </a:endParaRPr>
          </a:p>
          <a:p>
            <a:endParaRPr lang="es-ES" sz="1050" dirty="0">
              <a:latin typeface="EC Square Sans Pro" panose="020B0506040000020004" pitchFamily="34" charset="0"/>
            </a:endParaRP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190647DE-85B3-D349-82D8-83F555F7060D}"/>
              </a:ext>
            </a:extLst>
          </p:cNvPr>
          <p:cNvGrpSpPr/>
          <p:nvPr/>
        </p:nvGrpSpPr>
        <p:grpSpPr>
          <a:xfrm>
            <a:off x="5512887" y="4919198"/>
            <a:ext cx="1355655" cy="1105331"/>
            <a:chOff x="4827159" y="4847403"/>
            <a:chExt cx="1355655" cy="1105331"/>
          </a:xfrm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3C00E298-51DD-3842-98A0-DA56814A95E9}"/>
                </a:ext>
              </a:extLst>
            </p:cNvPr>
            <p:cNvGrpSpPr/>
            <p:nvPr/>
          </p:nvGrpSpPr>
          <p:grpSpPr>
            <a:xfrm>
              <a:off x="4827159" y="4889655"/>
              <a:ext cx="1355655" cy="1027042"/>
              <a:chOff x="4827159" y="4889655"/>
              <a:chExt cx="1355655" cy="1027042"/>
            </a:xfrm>
          </p:grpSpPr>
          <p:pic>
            <p:nvPicPr>
              <p:cNvPr id="33" name="Imagen 32">
                <a:extLst>
                  <a:ext uri="{FF2B5EF4-FFF2-40B4-BE49-F238E27FC236}">
                    <a16:creationId xmlns:a16="http://schemas.microsoft.com/office/drawing/2014/main" id="{2C8F10C3-667A-1B49-AFCA-55CA6DE03A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27159" y="4889655"/>
                <a:ext cx="1353555" cy="1027042"/>
              </a:xfrm>
              <a:prstGeom prst="rect">
                <a:avLst/>
              </a:prstGeom>
            </p:spPr>
          </p:pic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595109C1-F8BD-4A47-AD23-1A90E33280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27159" y="5017868"/>
                <a:ext cx="1355655" cy="804708"/>
              </a:xfrm>
              <a:prstGeom prst="rect">
                <a:avLst/>
              </a:prstGeom>
            </p:spPr>
          </p:pic>
        </p:grp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01D392E-1800-FE45-99D1-968EE4194482}"/>
                </a:ext>
              </a:extLst>
            </p:cNvPr>
            <p:cNvSpPr txBox="1"/>
            <p:nvPr/>
          </p:nvSpPr>
          <p:spPr>
            <a:xfrm>
              <a:off x="5099697" y="4847403"/>
              <a:ext cx="10523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700" dirty="0" err="1">
                  <a:solidFill>
                    <a:schemeClr val="bg1"/>
                  </a:solidFill>
                </a:rPr>
                <a:t>Tractat</a:t>
              </a:r>
              <a:r>
                <a:rPr lang="es-ES" sz="700" dirty="0">
                  <a:solidFill>
                    <a:schemeClr val="bg1"/>
                  </a:solidFill>
                </a:rPr>
                <a:t> de Lisboa</a:t>
              </a: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936EB5A-04CD-9641-B349-430EA9C6C8F9}"/>
                </a:ext>
              </a:extLst>
            </p:cNvPr>
            <p:cNvSpPr txBox="1"/>
            <p:nvPr/>
          </p:nvSpPr>
          <p:spPr>
            <a:xfrm>
              <a:off x="5008132" y="5783457"/>
              <a:ext cx="105232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500" dirty="0"/>
                <a:t>Lisboa (2009)</a:t>
              </a:r>
            </a:p>
          </p:txBody>
        </p:sp>
      </p:grpSp>
      <p:grpSp>
        <p:nvGrpSpPr>
          <p:cNvPr id="81" name="Grupo 80">
            <a:extLst>
              <a:ext uri="{FF2B5EF4-FFF2-40B4-BE49-F238E27FC236}">
                <a16:creationId xmlns:a16="http://schemas.microsoft.com/office/drawing/2014/main" id="{BC577712-C7EB-A74D-95EC-209087014BA2}"/>
              </a:ext>
            </a:extLst>
          </p:cNvPr>
          <p:cNvGrpSpPr/>
          <p:nvPr/>
        </p:nvGrpSpPr>
        <p:grpSpPr>
          <a:xfrm>
            <a:off x="8770469" y="4988452"/>
            <a:ext cx="846857" cy="771205"/>
            <a:chOff x="1917890" y="4923294"/>
            <a:chExt cx="709126" cy="726313"/>
          </a:xfrm>
        </p:grpSpPr>
        <p:sp>
          <p:nvSpPr>
            <p:cNvPr id="82" name="Rectángulo 81">
              <a:extLst>
                <a:ext uri="{FF2B5EF4-FFF2-40B4-BE49-F238E27FC236}">
                  <a16:creationId xmlns:a16="http://schemas.microsoft.com/office/drawing/2014/main" id="{FA098A44-1655-6E45-BFC3-A96045608246}"/>
                </a:ext>
              </a:extLst>
            </p:cNvPr>
            <p:cNvSpPr/>
            <p:nvPr/>
          </p:nvSpPr>
          <p:spPr>
            <a:xfrm>
              <a:off x="1917890" y="4929096"/>
              <a:ext cx="647996" cy="613753"/>
            </a:xfrm>
            <a:prstGeom prst="rect">
              <a:avLst/>
            </a:prstGeom>
            <a:solidFill>
              <a:srgbClr val="C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id="{04DD0CED-AF78-F945-AC8F-DF284045AB1D}"/>
                </a:ext>
              </a:extLst>
            </p:cNvPr>
            <p:cNvSpPr txBox="1"/>
            <p:nvPr/>
          </p:nvSpPr>
          <p:spPr>
            <a:xfrm>
              <a:off x="2035532" y="4923294"/>
              <a:ext cx="591484" cy="246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ECDC9984-9BE0-854D-BCA2-1C544CFF725B}"/>
                </a:ext>
              </a:extLst>
            </p:cNvPr>
            <p:cNvSpPr txBox="1"/>
            <p:nvPr/>
          </p:nvSpPr>
          <p:spPr>
            <a:xfrm>
              <a:off x="1917890" y="5040899"/>
              <a:ext cx="648000" cy="60870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Llançament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del Pacte       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verd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europeu</a:t>
              </a:r>
              <a:endPara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2270CE30-DF95-DF4E-B85C-F03B835D6EE5}"/>
              </a:ext>
            </a:extLst>
          </p:cNvPr>
          <p:cNvCxnSpPr>
            <a:cxnSpLocks/>
            <a:stCxn id="91" idx="0"/>
          </p:cNvCxnSpPr>
          <p:nvPr/>
        </p:nvCxnSpPr>
        <p:spPr>
          <a:xfrm flipH="1" flipV="1">
            <a:off x="7497971" y="4509646"/>
            <a:ext cx="10343" cy="49124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upo 88">
            <a:extLst>
              <a:ext uri="{FF2B5EF4-FFF2-40B4-BE49-F238E27FC236}">
                <a16:creationId xmlns:a16="http://schemas.microsoft.com/office/drawing/2014/main" id="{237D05DD-421D-F649-B331-FF476B64E7C6}"/>
              </a:ext>
            </a:extLst>
          </p:cNvPr>
          <p:cNvGrpSpPr/>
          <p:nvPr/>
        </p:nvGrpSpPr>
        <p:grpSpPr>
          <a:xfrm>
            <a:off x="7031095" y="5000890"/>
            <a:ext cx="856606" cy="675151"/>
            <a:chOff x="2777649" y="4929095"/>
            <a:chExt cx="652356" cy="675151"/>
          </a:xfrm>
        </p:grpSpPr>
        <p:sp>
          <p:nvSpPr>
            <p:cNvPr id="90" name="Rectángulo 89">
              <a:extLst>
                <a:ext uri="{FF2B5EF4-FFF2-40B4-BE49-F238E27FC236}">
                  <a16:creationId xmlns:a16="http://schemas.microsoft.com/office/drawing/2014/main" id="{559AD50A-B328-D240-B5BF-35E8106EC755}"/>
                </a:ext>
              </a:extLst>
            </p:cNvPr>
            <p:cNvSpPr/>
            <p:nvPr/>
          </p:nvSpPr>
          <p:spPr>
            <a:xfrm>
              <a:off x="2782009" y="4929096"/>
              <a:ext cx="647996" cy="675150"/>
            </a:xfrm>
            <a:prstGeom prst="rect">
              <a:avLst/>
            </a:prstGeom>
            <a:solidFill>
              <a:srgbClr val="C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" name="CuadroTexto 90">
              <a:extLst>
                <a:ext uri="{FF2B5EF4-FFF2-40B4-BE49-F238E27FC236}">
                  <a16:creationId xmlns:a16="http://schemas.microsoft.com/office/drawing/2014/main" id="{01E3EF32-DBEE-B54A-8186-5D908964ED19}"/>
                </a:ext>
              </a:extLst>
            </p:cNvPr>
            <p:cNvSpPr txBox="1"/>
            <p:nvPr/>
          </p:nvSpPr>
          <p:spPr>
            <a:xfrm>
              <a:off x="2883175" y="4929095"/>
              <a:ext cx="5158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  <a:endPara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CuadroTexto 91">
              <a:extLst>
                <a:ext uri="{FF2B5EF4-FFF2-40B4-BE49-F238E27FC236}">
                  <a16:creationId xmlns:a16="http://schemas.microsoft.com/office/drawing/2014/main" id="{EB7B96D6-1DC3-024E-8B4A-15F232D08FA0}"/>
                </a:ext>
              </a:extLst>
            </p:cNvPr>
            <p:cNvSpPr txBox="1"/>
            <p:nvPr/>
          </p:nvSpPr>
          <p:spPr>
            <a:xfrm>
              <a:off x="2777649" y="5088791"/>
              <a:ext cx="648000" cy="5078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Reforç</a:t>
              </a:r>
              <a:r>
                <a:rPr lang="es-ES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la </a:t>
              </a:r>
              <a:r>
                <a:rPr lang="es-ES" sz="9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governança</a:t>
              </a:r>
              <a:r>
                <a:rPr lang="es-ES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econòmica</a:t>
              </a:r>
              <a:endPara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70254" y="6034066"/>
            <a:ext cx="2482666" cy="650593"/>
            <a:chOff x="4337234" y="5962271"/>
            <a:chExt cx="1777109" cy="650593"/>
          </a:xfrm>
        </p:grpSpPr>
        <p:sp>
          <p:nvSpPr>
            <p:cNvPr id="105" name="Rectángulo 89">
              <a:extLst>
                <a:ext uri="{FF2B5EF4-FFF2-40B4-BE49-F238E27FC236}">
                  <a16:creationId xmlns:a16="http://schemas.microsoft.com/office/drawing/2014/main" id="{559AD50A-B328-D240-B5BF-35E8106EC755}"/>
                </a:ext>
              </a:extLst>
            </p:cNvPr>
            <p:cNvSpPr/>
            <p:nvPr/>
          </p:nvSpPr>
          <p:spPr>
            <a:xfrm>
              <a:off x="4337234" y="5962271"/>
              <a:ext cx="1777109" cy="529739"/>
            </a:xfrm>
            <a:prstGeom prst="rect">
              <a:avLst/>
            </a:prstGeom>
            <a:solidFill>
              <a:srgbClr val="C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7" name="CuadroTexto 91">
              <a:extLst>
                <a:ext uri="{FF2B5EF4-FFF2-40B4-BE49-F238E27FC236}">
                  <a16:creationId xmlns:a16="http://schemas.microsoft.com/office/drawing/2014/main" id="{EB7B96D6-1DC3-024E-8B4A-15F232D08FA0}"/>
                </a:ext>
              </a:extLst>
            </p:cNvPr>
            <p:cNvSpPr txBox="1"/>
            <p:nvPr/>
          </p:nvSpPr>
          <p:spPr>
            <a:xfrm>
              <a:off x="4455302" y="5966533"/>
              <a:ext cx="163593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Presidència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permanent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del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Consell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la </a:t>
              </a:r>
              <a:r>
                <a:rPr lang="es-ES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UE</a:t>
              </a:r>
              <a:endPara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ES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Carta 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Drets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Fonamentals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legalment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vinculant</a:t>
              </a:r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86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1"/>
      <p:bldP spid="68" grpId="1"/>
      <p:bldP spid="69" grpId="0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2A52A5A-2776-814B-9A18-34EB3D105EF7}"/>
              </a:ext>
            </a:extLst>
          </p:cNvPr>
          <p:cNvSpPr/>
          <p:nvPr/>
        </p:nvSpPr>
        <p:spPr>
          <a:xfrm>
            <a:off x="220980" y="205739"/>
            <a:ext cx="11750040" cy="6446521"/>
          </a:xfrm>
          <a:prstGeom prst="rect">
            <a:avLst/>
          </a:prstGeom>
          <a:solidFill>
            <a:srgbClr val="161D77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5A0B50-BC96-694A-A7D7-69CC91A5C441}"/>
              </a:ext>
            </a:extLst>
          </p:cNvPr>
          <p:cNvSpPr txBox="1"/>
          <p:nvPr/>
        </p:nvSpPr>
        <p:spPr>
          <a:xfrm>
            <a:off x="1032118" y="507949"/>
            <a:ext cx="816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Altres</a:t>
            </a:r>
            <a:r>
              <a:rPr lang="es-ES" sz="54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 recursos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5C74BC0-8473-9F41-93D4-8E19ED2C0C68}"/>
              </a:ext>
            </a:extLst>
          </p:cNvPr>
          <p:cNvGrpSpPr/>
          <p:nvPr/>
        </p:nvGrpSpPr>
        <p:grpSpPr>
          <a:xfrm>
            <a:off x="1153214" y="5665204"/>
            <a:ext cx="1562769" cy="503206"/>
            <a:chOff x="1346739" y="5563189"/>
            <a:chExt cx="1562769" cy="503206"/>
          </a:xfrm>
        </p:grpSpPr>
        <p:sp>
          <p:nvSpPr>
            <p:cNvPr id="8" name="Triángulo 7">
              <a:extLst>
                <a:ext uri="{FF2B5EF4-FFF2-40B4-BE49-F238E27FC236}">
                  <a16:creationId xmlns:a16="http://schemas.microsoft.com/office/drawing/2014/main" id="{2C3C063E-89AD-1C49-8442-2B6EFE43DFBE}"/>
                </a:ext>
              </a:extLst>
            </p:cNvPr>
            <p:cNvSpPr/>
            <p:nvPr/>
          </p:nvSpPr>
          <p:spPr>
            <a:xfrm rot="16200000">
              <a:off x="1314492" y="5595436"/>
              <a:ext cx="467581" cy="40308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CuadroTexto 9">
              <a:hlinkClick r:id="rId3" action="ppaction://hlinksldjump"/>
              <a:extLst>
                <a:ext uri="{FF2B5EF4-FFF2-40B4-BE49-F238E27FC236}">
                  <a16:creationId xmlns:a16="http://schemas.microsoft.com/office/drawing/2014/main" id="{8AE9E4A4-1129-074D-A527-EF716277F528}"/>
                </a:ext>
              </a:extLst>
            </p:cNvPr>
            <p:cNvSpPr txBox="1"/>
            <p:nvPr/>
          </p:nvSpPr>
          <p:spPr>
            <a:xfrm>
              <a:off x="1821542" y="5604730"/>
              <a:ext cx="1087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  <a:latin typeface="EC Square Sans Pro" panose="020B0506040000020004" pitchFamily="34" charset="0"/>
                </a:rPr>
                <a:t>ÍNDEX</a:t>
              </a:r>
            </a:p>
          </p:txBody>
        </p:sp>
      </p:grpSp>
      <p:pic>
        <p:nvPicPr>
          <p:cNvPr id="12" name="Imagen 11" descr="Interfaz de usuario gráfica, Sitio web&#10;&#10;Descripción generada automáticamente">
            <a:hlinkClick r:id="rId4"/>
            <a:extLst>
              <a:ext uri="{FF2B5EF4-FFF2-40B4-BE49-F238E27FC236}">
                <a16:creationId xmlns:a16="http://schemas.microsoft.com/office/drawing/2014/main" id="{82CB20E1-B520-A441-8F6B-B6060A74F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643" y="3031419"/>
            <a:ext cx="2360845" cy="1285248"/>
          </a:xfrm>
          <a:prstGeom prst="rect">
            <a:avLst/>
          </a:prstGeom>
          <a:ln w="76200">
            <a:noFill/>
            <a:miter lim="800000"/>
          </a:ln>
          <a:effectLst>
            <a:outerShdw blurRad="292100" dist="254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>
            <a:hlinkClick r:id="rId6"/>
            <a:extLst>
              <a:ext uri="{FF2B5EF4-FFF2-40B4-BE49-F238E27FC236}">
                <a16:creationId xmlns:a16="http://schemas.microsoft.com/office/drawing/2014/main" id="{FB6137EE-7A67-4948-B4A8-A44E726CF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034" y="2985431"/>
            <a:ext cx="367992" cy="367992"/>
          </a:xfrm>
          <a:prstGeom prst="rect">
            <a:avLst/>
          </a:prstGeom>
          <a:noFill/>
          <a:effectLst>
            <a:outerShdw blurRad="228600" dist="152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witter Logo | LOGOS de MARCAS">
            <a:hlinkClick r:id="rId8"/>
            <a:extLst>
              <a:ext uri="{FF2B5EF4-FFF2-40B4-BE49-F238E27FC236}">
                <a16:creationId xmlns:a16="http://schemas.microsoft.com/office/drawing/2014/main" id="{AB895202-929D-4340-AFD2-0D7431FC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721" y="3499073"/>
            <a:ext cx="658619" cy="370473"/>
          </a:xfrm>
          <a:prstGeom prst="rect">
            <a:avLst/>
          </a:prstGeom>
          <a:noFill/>
          <a:effectLst>
            <a:outerShdw blurRad="228600" dist="152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YouTube Logo | LOGOS de MARCAS">
            <a:hlinkClick r:id="rId10"/>
            <a:extLst>
              <a:ext uri="{FF2B5EF4-FFF2-40B4-BE49-F238E27FC236}">
                <a16:creationId xmlns:a16="http://schemas.microsoft.com/office/drawing/2014/main" id="{10E8A2C9-D7E2-1C4A-A311-6A9AEDDE2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228" r="65759" b="28642"/>
          <a:stretch/>
        </p:blipFill>
        <p:spPr bwMode="auto">
          <a:xfrm>
            <a:off x="10485095" y="4004889"/>
            <a:ext cx="478507" cy="370474"/>
          </a:xfrm>
          <a:prstGeom prst="rect">
            <a:avLst/>
          </a:prstGeom>
          <a:noFill/>
          <a:effectLst>
            <a:outerShdw blurRad="228600" dist="152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12">
            <a:extLst>
              <a:ext uri="{FF2B5EF4-FFF2-40B4-BE49-F238E27FC236}">
                <a16:creationId xmlns:a16="http://schemas.microsoft.com/office/drawing/2014/main" id="{B100510E-826C-BD42-B329-60C393E9B9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7D6B2909-4622-F54E-A5F1-0F201B38FD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2" name="Picture 18" descr="facebook-flat-vector-logo-400x400 - Ferreteria Lloan">
            <a:hlinkClick r:id="rId12"/>
            <a:extLst>
              <a:ext uri="{FF2B5EF4-FFF2-40B4-BE49-F238E27FC236}">
                <a16:creationId xmlns:a16="http://schemas.microsoft.com/office/drawing/2014/main" id="{D57E964E-98C1-6446-A95D-AA3D8AD6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095" y="4521011"/>
            <a:ext cx="453870" cy="483979"/>
          </a:xfrm>
          <a:prstGeom prst="rect">
            <a:avLst/>
          </a:prstGeom>
          <a:noFill/>
          <a:effectLst>
            <a:outerShdw blurRad="228600" dist="152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AD3A6840-E383-DC49-A3D6-8B31DE73440F}"/>
              </a:ext>
            </a:extLst>
          </p:cNvPr>
          <p:cNvSpPr txBox="1"/>
          <p:nvPr/>
        </p:nvSpPr>
        <p:spPr>
          <a:xfrm>
            <a:off x="9836916" y="2282006"/>
            <a:ext cx="175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bg1"/>
                </a:solidFill>
                <a:latin typeface="EC Square Sans Pro Medium" panose="020B0506040000020004" pitchFamily="34" charset="0"/>
              </a:rPr>
              <a:t>Segueix</a:t>
            </a:r>
            <a:r>
              <a:rPr lang="es-ES" sz="1400" dirty="0">
                <a:solidFill>
                  <a:schemeClr val="bg1"/>
                </a:solidFill>
                <a:latin typeface="EC Square Sans Pro Medium" panose="020B0506040000020004" pitchFamily="34" charset="0"/>
              </a:rPr>
              <a:t>-nos a 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EC Square Sans Pro Medium" panose="020B0506040000020004" pitchFamily="34" charset="0"/>
              </a:rPr>
              <a:t>@</a:t>
            </a:r>
            <a:r>
              <a:rPr lang="es-ES" sz="1400" dirty="0" err="1">
                <a:solidFill>
                  <a:schemeClr val="bg1"/>
                </a:solidFill>
                <a:latin typeface="EC Square Sans Pro Medium" panose="020B0506040000020004" pitchFamily="34" charset="0"/>
              </a:rPr>
              <a:t>comissioeuropea</a:t>
            </a:r>
            <a:endParaRPr lang="es-ES" sz="1400" dirty="0">
              <a:solidFill>
                <a:schemeClr val="bg1"/>
              </a:solidFill>
              <a:latin typeface="EC Square Sans Pro Medium" panose="020B05060400000200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61D19C4-2C6B-A54B-911F-5AF683145AEA}"/>
              </a:ext>
            </a:extLst>
          </p:cNvPr>
          <p:cNvSpPr txBox="1"/>
          <p:nvPr/>
        </p:nvSpPr>
        <p:spPr>
          <a:xfrm>
            <a:off x="7108577" y="2282006"/>
            <a:ext cx="222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EC Square Sans Pro Medium" panose="020B0506040000020004" pitchFamily="34" charset="0"/>
              </a:rPr>
              <a:t>No et perdis </a:t>
            </a:r>
            <a:r>
              <a:rPr lang="es-ES" sz="1400" dirty="0" err="1">
                <a:solidFill>
                  <a:schemeClr val="bg1"/>
                </a:solidFill>
                <a:latin typeface="EC Square Sans Pro Medium" panose="020B0506040000020004" pitchFamily="34" charset="0"/>
              </a:rPr>
              <a:t>els</a:t>
            </a:r>
            <a:r>
              <a:rPr lang="es-ES" sz="1400" dirty="0">
                <a:solidFill>
                  <a:schemeClr val="bg1"/>
                </a:solidFill>
                <a:latin typeface="EC Square Sans Pro Medium" panose="020B0506040000020004" pitchFamily="34" charset="0"/>
              </a:rPr>
              <a:t> vídeos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EC Square Sans Pro Medium" panose="020B0506040000020004" pitchFamily="34" charset="0"/>
              </a:rPr>
              <a:t>#</a:t>
            </a:r>
            <a:r>
              <a:rPr lang="es-ES" sz="1400" dirty="0" err="1">
                <a:solidFill>
                  <a:schemeClr val="bg1"/>
                </a:solidFill>
                <a:latin typeface="EC Square Sans Pro Medium" panose="020B0506040000020004" pitchFamily="34" charset="0"/>
              </a:rPr>
              <a:t>AdolescentsUE</a:t>
            </a:r>
            <a:endParaRPr lang="es-ES" sz="1400" dirty="0">
              <a:solidFill>
                <a:schemeClr val="bg1"/>
              </a:solidFill>
              <a:latin typeface="EC Square Sans Pro Medium" panose="020B0506040000020004" pitchFamily="34" charset="0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0F465AA-EDA1-5A4A-B939-7550734F5850}"/>
              </a:ext>
            </a:extLst>
          </p:cNvPr>
          <p:cNvSpPr/>
          <p:nvPr/>
        </p:nvSpPr>
        <p:spPr>
          <a:xfrm>
            <a:off x="1974220" y="1489460"/>
            <a:ext cx="757691" cy="757691"/>
          </a:xfrm>
          <a:prstGeom prst="ellipse">
            <a:avLst/>
          </a:prstGeom>
          <a:solidFill>
            <a:srgbClr val="FFD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7EA65BA0-73E2-7E4B-9BBF-0C0DFA7921B0}"/>
              </a:ext>
            </a:extLst>
          </p:cNvPr>
          <p:cNvSpPr/>
          <p:nvPr/>
        </p:nvSpPr>
        <p:spPr>
          <a:xfrm>
            <a:off x="7876714" y="1489460"/>
            <a:ext cx="757691" cy="757691"/>
          </a:xfrm>
          <a:prstGeom prst="ellipse">
            <a:avLst/>
          </a:prstGeom>
          <a:solidFill>
            <a:srgbClr val="FFD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AFC9B138-5C6E-DA4A-A6BB-EE0B8FDFC0CC}"/>
              </a:ext>
            </a:extLst>
          </p:cNvPr>
          <p:cNvSpPr/>
          <p:nvPr/>
        </p:nvSpPr>
        <p:spPr>
          <a:xfrm>
            <a:off x="10333185" y="1489460"/>
            <a:ext cx="757691" cy="757691"/>
          </a:xfrm>
          <a:prstGeom prst="ellipse">
            <a:avLst/>
          </a:prstGeom>
          <a:solidFill>
            <a:srgbClr val="FFD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DD0C643-00B0-D946-B715-8BD5419F76C9}"/>
              </a:ext>
            </a:extLst>
          </p:cNvPr>
          <p:cNvSpPr txBox="1"/>
          <p:nvPr/>
        </p:nvSpPr>
        <p:spPr>
          <a:xfrm>
            <a:off x="1958292" y="1557904"/>
            <a:ext cx="75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161D77"/>
                </a:solidFill>
                <a:latin typeface="EC Square Sans Pro Medium" panose="020B0506040000020004" pitchFamily="34" charset="0"/>
              </a:rPr>
              <a:t>1</a:t>
            </a:r>
          </a:p>
        </p:txBody>
      </p:sp>
      <p:pic>
        <p:nvPicPr>
          <p:cNvPr id="19" name="Imagen 18" descr="Interfaz de usuario gráfica, Aplicación&#10;&#10;Descripción generada automáticamente">
            <a:hlinkClick r:id="rId6"/>
            <a:extLst>
              <a:ext uri="{FF2B5EF4-FFF2-40B4-BE49-F238E27FC236}">
                <a16:creationId xmlns:a16="http://schemas.microsoft.com/office/drawing/2014/main" id="{7A628B27-D9C1-0E44-B414-AF1490FF6F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97725" y="2938199"/>
            <a:ext cx="2222526" cy="3010781"/>
          </a:xfrm>
          <a:prstGeom prst="rect">
            <a:avLst/>
          </a:prstGeom>
          <a:ln w="76200">
            <a:noFill/>
          </a:ln>
          <a:effectLst>
            <a:outerShdw blurRad="2413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6A1BC73-ACE4-D844-86EC-B983FDB27F1A}"/>
              </a:ext>
            </a:extLst>
          </p:cNvPr>
          <p:cNvSpPr txBox="1"/>
          <p:nvPr/>
        </p:nvSpPr>
        <p:spPr>
          <a:xfrm>
            <a:off x="4097725" y="2282006"/>
            <a:ext cx="222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bg1"/>
                </a:solidFill>
                <a:latin typeface="EC Square Sans Pro Medium" panose="020B0506040000020004" pitchFamily="34" charset="0"/>
              </a:rPr>
              <a:t>Prova</a:t>
            </a:r>
            <a:r>
              <a:rPr lang="es-ES" sz="1400" dirty="0">
                <a:solidFill>
                  <a:schemeClr val="bg1"/>
                </a:solidFill>
                <a:latin typeface="EC Square Sans Pro Medium" panose="020B05060400000200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EC Square Sans Pro Medium" panose="020B0506040000020004" pitchFamily="34" charset="0"/>
              </a:rPr>
              <a:t>els</a:t>
            </a:r>
            <a:r>
              <a:rPr lang="es-ES" sz="1400" dirty="0">
                <a:solidFill>
                  <a:schemeClr val="bg1"/>
                </a:solidFill>
                <a:latin typeface="EC Square Sans Pro Medium" panose="020B0506040000020004" pitchFamily="34" charset="0"/>
              </a:rPr>
              <a:t> filtres </a:t>
            </a:r>
            <a:r>
              <a:rPr lang="es-ES" sz="1400" dirty="0" err="1">
                <a:solidFill>
                  <a:schemeClr val="bg1"/>
                </a:solidFill>
                <a:latin typeface="EC Square Sans Pro Medium" panose="020B0506040000020004" pitchFamily="34" charset="0"/>
              </a:rPr>
              <a:t>d’Instagram</a:t>
            </a:r>
            <a:r>
              <a:rPr lang="es-ES" sz="1400" dirty="0">
                <a:solidFill>
                  <a:schemeClr val="bg1"/>
                </a:solidFill>
                <a:latin typeface="EC Square Sans Pro Medium" panose="020B0506040000020004" pitchFamily="34" charset="0"/>
              </a:rPr>
              <a:t> i </a:t>
            </a:r>
            <a:r>
              <a:rPr lang="es-ES" sz="1400" dirty="0" err="1">
                <a:solidFill>
                  <a:schemeClr val="bg1"/>
                </a:solidFill>
                <a:latin typeface="EC Square Sans Pro Medium" panose="020B0506040000020004" pitchFamily="34" charset="0"/>
              </a:rPr>
              <a:t>etiqueta’ns</a:t>
            </a:r>
            <a:r>
              <a:rPr lang="es-ES" sz="1400" dirty="0">
                <a:solidFill>
                  <a:schemeClr val="bg1"/>
                </a:solidFill>
                <a:latin typeface="EC Square Sans Pro Medium" panose="020B0506040000020004" pitchFamily="34" charset="0"/>
              </a:rPr>
              <a:t>!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54F2D83-0690-5944-B663-7E6A83FD4FAD}"/>
              </a:ext>
            </a:extLst>
          </p:cNvPr>
          <p:cNvSpPr txBox="1"/>
          <p:nvPr/>
        </p:nvSpPr>
        <p:spPr>
          <a:xfrm>
            <a:off x="5164162" y="5998408"/>
            <a:ext cx="1309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  <a:latin typeface="EC Square Sans Pro Medium" panose="020B0506040000020004" pitchFamily="34" charset="0"/>
              </a:rPr>
              <a:t>@</a:t>
            </a:r>
            <a:r>
              <a:rPr lang="es-ES" sz="1050" dirty="0" err="1">
                <a:solidFill>
                  <a:schemeClr val="bg1"/>
                </a:solidFill>
                <a:latin typeface="EC Square Sans Pro Medium" panose="020B0506040000020004" pitchFamily="34" charset="0"/>
              </a:rPr>
              <a:t>comissioeuropea</a:t>
            </a:r>
            <a:endParaRPr lang="es-ES" sz="1050" dirty="0">
              <a:solidFill>
                <a:schemeClr val="bg1"/>
              </a:solidFill>
              <a:latin typeface="EC Square Sans Pro Medium" panose="020B0506040000020004" pitchFamily="34" charset="0"/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FA1CC9D2-B357-444C-8B34-FFB5C868E009}"/>
              </a:ext>
            </a:extLst>
          </p:cNvPr>
          <p:cNvSpPr/>
          <p:nvPr/>
        </p:nvSpPr>
        <p:spPr>
          <a:xfrm>
            <a:off x="4830143" y="1489460"/>
            <a:ext cx="757691" cy="757691"/>
          </a:xfrm>
          <a:prstGeom prst="ellipse">
            <a:avLst/>
          </a:prstGeom>
          <a:solidFill>
            <a:srgbClr val="FFD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FD87A04-26F2-E945-B3AB-8A7F717A8DDB}"/>
              </a:ext>
            </a:extLst>
          </p:cNvPr>
          <p:cNvSpPr txBox="1"/>
          <p:nvPr/>
        </p:nvSpPr>
        <p:spPr>
          <a:xfrm>
            <a:off x="4830143" y="1557904"/>
            <a:ext cx="75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161D77"/>
                </a:solidFill>
                <a:latin typeface="EC Square Sans Pro Medium" panose="020B0506040000020004" pitchFamily="34" charset="0"/>
              </a:rPr>
              <a:t>2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6E0D6E9-0D3F-4644-8B3D-CA9053B792F9}"/>
              </a:ext>
            </a:extLst>
          </p:cNvPr>
          <p:cNvSpPr txBox="1"/>
          <p:nvPr/>
        </p:nvSpPr>
        <p:spPr>
          <a:xfrm>
            <a:off x="7876714" y="1557904"/>
            <a:ext cx="7576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>
                <a:solidFill>
                  <a:srgbClr val="161D77"/>
                </a:solidFill>
                <a:latin typeface="EC Square Sans Pro Medium" panose="020B0506040000020004" pitchFamily="34" charset="0"/>
              </a:rPr>
              <a:t>3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BAB7D36-56F7-0441-A501-0E9D6454DBEA}"/>
              </a:ext>
            </a:extLst>
          </p:cNvPr>
          <p:cNvSpPr txBox="1"/>
          <p:nvPr/>
        </p:nvSpPr>
        <p:spPr>
          <a:xfrm>
            <a:off x="10333185" y="1557904"/>
            <a:ext cx="7576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>
                <a:solidFill>
                  <a:srgbClr val="161D77"/>
                </a:solidFill>
                <a:latin typeface="EC Square Sans Pro Medium" panose="020B0506040000020004" pitchFamily="34" charset="0"/>
              </a:rPr>
              <a:t>4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124B677-E850-5748-956D-98F826878D2A}"/>
              </a:ext>
            </a:extLst>
          </p:cNvPr>
          <p:cNvSpPr txBox="1"/>
          <p:nvPr/>
        </p:nvSpPr>
        <p:spPr>
          <a:xfrm>
            <a:off x="1241802" y="2282006"/>
            <a:ext cx="222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bg1"/>
                </a:solidFill>
                <a:latin typeface="EC Square Sans Pro Medium" panose="020B0506040000020004" pitchFamily="34" charset="0"/>
              </a:rPr>
              <a:t>Descobreix</a:t>
            </a:r>
            <a:r>
              <a:rPr lang="es-ES" sz="1400" dirty="0">
                <a:solidFill>
                  <a:schemeClr val="bg1"/>
                </a:solidFill>
                <a:latin typeface="EC Square Sans Pro Medium" panose="020B05060400000200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EC Square Sans Pro Medium" panose="020B0506040000020004" pitchFamily="34" charset="0"/>
              </a:rPr>
              <a:t>els</a:t>
            </a:r>
            <a:r>
              <a:rPr lang="es-ES" sz="1400" dirty="0">
                <a:solidFill>
                  <a:schemeClr val="bg1"/>
                </a:solidFill>
                <a:latin typeface="EC Square Sans Pro Medium" panose="020B0506040000020004" pitchFamily="34" charset="0"/>
              </a:rPr>
              <a:t> recursos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EC Square Sans Pro Medium" panose="020B0506040000020004" pitchFamily="34" charset="0"/>
              </a:rPr>
              <a:t>del </a:t>
            </a:r>
            <a:r>
              <a:rPr lang="es-ES" sz="1400" dirty="0" err="1">
                <a:solidFill>
                  <a:schemeClr val="bg1"/>
                </a:solidFill>
                <a:latin typeface="EC Square Sans Pro Medium" panose="020B0506040000020004" pitchFamily="34" charset="0"/>
              </a:rPr>
              <a:t>Learning</a:t>
            </a:r>
            <a:r>
              <a:rPr lang="es-ES" sz="1400" dirty="0">
                <a:solidFill>
                  <a:schemeClr val="bg1"/>
                </a:solidFill>
                <a:latin typeface="EC Square Sans Pro Medium" panose="020B05060400000200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EC Square Sans Pro Medium" panose="020B0506040000020004" pitchFamily="34" charset="0"/>
              </a:rPr>
              <a:t>Corner</a:t>
            </a:r>
            <a:r>
              <a:rPr lang="es-ES" sz="1400" dirty="0">
                <a:solidFill>
                  <a:schemeClr val="bg1"/>
                </a:solidFill>
                <a:latin typeface="EC Square Sans Pro Medium" panose="020B0506040000020004" pitchFamily="34" charset="0"/>
              </a:rPr>
              <a:t>!</a:t>
            </a:r>
          </a:p>
        </p:txBody>
      </p:sp>
      <p:pic>
        <p:nvPicPr>
          <p:cNvPr id="3" name="Imagen 2" descr="Un par de personas posando para una foto&#10;&#10;Descripción generada automáticamente">
            <a:hlinkClick r:id="rId15"/>
            <a:extLst>
              <a:ext uri="{FF2B5EF4-FFF2-40B4-BE49-F238E27FC236}">
                <a16:creationId xmlns:a16="http://schemas.microsoft.com/office/drawing/2014/main" id="{A47A3B3D-2031-5B45-A6EB-729793C309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68914" y="2805226"/>
            <a:ext cx="2699224" cy="317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12984</TotalTime>
  <Words>385</Words>
  <Application>Microsoft Office PowerPoint</Application>
  <PresentationFormat>Widescreen</PresentationFormat>
  <Paragraphs>120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EC Square Sans Pro</vt:lpstr>
      <vt:lpstr>EC Square Sans Pro Light</vt:lpstr>
      <vt:lpstr>EC Square Sans Pro Medium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Oriol Nierga Llandrich</dc:creator>
  <cp:lastModifiedBy>NIERGA Oriol (COMM-BARCELONA-EXT)</cp:lastModifiedBy>
  <cp:revision>83</cp:revision>
  <dcterms:created xsi:type="dcterms:W3CDTF">2021-02-22T11:29:47Z</dcterms:created>
  <dcterms:modified xsi:type="dcterms:W3CDTF">2022-11-14T14:51:00Z</dcterms:modified>
</cp:coreProperties>
</file>