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308" r:id="rId3"/>
    <p:sldId id="372" r:id="rId4"/>
    <p:sldId id="342" r:id="rId5"/>
    <p:sldId id="343" r:id="rId6"/>
    <p:sldId id="346" r:id="rId7"/>
    <p:sldId id="347" r:id="rId8"/>
    <p:sldId id="373" r:id="rId9"/>
    <p:sldId id="348" r:id="rId10"/>
    <p:sldId id="349" r:id="rId11"/>
    <p:sldId id="344" r:id="rId12"/>
    <p:sldId id="374" r:id="rId13"/>
    <p:sldId id="366" r:id="rId14"/>
    <p:sldId id="350" r:id="rId15"/>
    <p:sldId id="309" r:id="rId16"/>
    <p:sldId id="351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45" r:id="rId27"/>
    <p:sldId id="352" r:id="rId28"/>
    <p:sldId id="364" r:id="rId29"/>
    <p:sldId id="363" r:id="rId30"/>
    <p:sldId id="362" r:id="rId31"/>
    <p:sldId id="365" r:id="rId32"/>
    <p:sldId id="369" r:id="rId33"/>
    <p:sldId id="368" r:id="rId34"/>
    <p:sldId id="367" r:id="rId35"/>
    <p:sldId id="370" r:id="rId36"/>
    <p:sldId id="377" r:id="rId37"/>
    <p:sldId id="376" r:id="rId38"/>
    <p:sldId id="371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85E7B6-27EF-46B6-84D4-00BC6EA04C0A}">
          <p14:sldIdLst>
            <p14:sldId id="258"/>
            <p14:sldId id="308"/>
            <p14:sldId id="372"/>
            <p14:sldId id="342"/>
            <p14:sldId id="343"/>
            <p14:sldId id="346"/>
            <p14:sldId id="347"/>
            <p14:sldId id="373"/>
            <p14:sldId id="348"/>
            <p14:sldId id="349"/>
            <p14:sldId id="344"/>
            <p14:sldId id="374"/>
            <p14:sldId id="366"/>
            <p14:sldId id="350"/>
            <p14:sldId id="309"/>
            <p14:sldId id="351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45"/>
            <p14:sldId id="352"/>
            <p14:sldId id="364"/>
            <p14:sldId id="363"/>
            <p14:sldId id="362"/>
            <p14:sldId id="365"/>
            <p14:sldId id="369"/>
            <p14:sldId id="368"/>
            <p14:sldId id="367"/>
            <p14:sldId id="370"/>
            <p14:sldId id="377"/>
            <p14:sldId id="376"/>
            <p14:sldId id="371"/>
          </p14:sldIdLst>
        </p14:section>
        <p14:section name="Untitled Section" id="{33A407FF-D78F-4DC9-8EA7-A9790AD0DDD9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RMO Valentina (JRC-ISPRA)" initials="PV(" lastIdx="3" clrIdx="0">
    <p:extLst>
      <p:ext uri="{19B8F6BF-5375-455C-9EA6-DF929625EA0E}">
        <p15:presenceInfo xmlns:p15="http://schemas.microsoft.com/office/powerpoint/2012/main" userId="S-1-5-21-1606980848-2025429265-839522115-9573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EC08A"/>
    <a:srgbClr val="23A2BC"/>
    <a:srgbClr val="B7E8F2"/>
    <a:srgbClr val="F4BB82"/>
    <a:srgbClr val="8AAAA0"/>
    <a:srgbClr val="E76C53"/>
    <a:srgbClr val="9BEFD3"/>
    <a:srgbClr val="689F38"/>
    <a:srgbClr val="558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4C278-C38B-4211-A1B8-C5C0D8DA532C}" v="3" dt="2021-11-18T16:28:23.656"/>
    <p1510:client id="{152193EE-676C-41E4-AA09-1602EE3741DA}" v="44" dt="2021-11-18T16:38:00.425"/>
    <p1510:client id="{38EB8F90-FB7A-457F-8217-C5517B90BB2B}" v="529" dt="2021-11-18T18:43:40.824"/>
    <p1510:client id="{5835A11B-9F84-4141-A631-940AC6571DA1}" v="3" dt="2021-11-18T16:25:35.327"/>
    <p1510:client id="{6D026006-94A8-4EF4-9678-B80F7D8E164C}" v="1" dt="2021-11-19T08:01:58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23" autoAdjust="0"/>
    <p:restoredTop sz="66667" autoAdjust="0"/>
  </p:normalViewPr>
  <p:slideViewPr>
    <p:cSldViewPr snapToGrid="0">
      <p:cViewPr varScale="1">
        <p:scale>
          <a:sx n="84" d="100"/>
          <a:sy n="84" d="100"/>
        </p:scale>
        <p:origin x="206" y="82"/>
      </p:cViewPr>
      <p:guideLst>
        <p:guide orient="horz" pos="2092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ERMO Valentina (JRC-ISPRA)" userId="S::valentina.palermo@ec.europa.eu::84fdc159-318e-4407-8b76-4dbbc110bb49" providerId="AD" clId="Web-{5835A11B-9F84-4141-A631-940AC6571DA1}"/>
    <pc:docChg chg="modSld">
      <pc:chgData name="PALERMO Valentina (JRC-ISPRA)" userId="S::valentina.palermo@ec.europa.eu::84fdc159-318e-4407-8b76-4dbbc110bb49" providerId="AD" clId="Web-{5835A11B-9F84-4141-A631-940AC6571DA1}" dt="2021-11-18T16:25:35.327" v="1"/>
      <pc:docMkLst>
        <pc:docMk/>
      </pc:docMkLst>
      <pc:sldChg chg="addSp delSp modSp">
        <pc:chgData name="PALERMO Valentina (JRC-ISPRA)" userId="S::valentina.palermo@ec.europa.eu::84fdc159-318e-4407-8b76-4dbbc110bb49" providerId="AD" clId="Web-{5835A11B-9F84-4141-A631-940AC6571DA1}" dt="2021-11-18T16:25:35.327" v="1"/>
        <pc:sldMkLst>
          <pc:docMk/>
          <pc:sldMk cId="333765998" sldId="314"/>
        </pc:sldMkLst>
        <pc:picChg chg="add del mod">
          <ac:chgData name="PALERMO Valentina (JRC-ISPRA)" userId="S::valentina.palermo@ec.europa.eu::84fdc159-318e-4407-8b76-4dbbc110bb49" providerId="AD" clId="Web-{5835A11B-9F84-4141-A631-940AC6571DA1}" dt="2021-11-18T16:25:35.327" v="1"/>
          <ac:picMkLst>
            <pc:docMk/>
            <pc:sldMk cId="333765998" sldId="314"/>
            <ac:picMk id="2" creationId="{92073B8B-8075-4F6B-A542-42B51EBE18ED}"/>
          </ac:picMkLst>
        </pc:picChg>
      </pc:sldChg>
    </pc:docChg>
  </pc:docChgLst>
  <pc:docChgLst>
    <pc:chgData name="PALERMO Valentina (JRC-ISPRA)" userId="S::valentina.palermo@ec.europa.eu::84fdc159-318e-4407-8b76-4dbbc110bb49" providerId="AD" clId="Web-{38EB8F90-FB7A-457F-8217-C5517B90BB2B}"/>
    <pc:docChg chg="addSld delSld modSld sldOrd">
      <pc:chgData name="PALERMO Valentina (JRC-ISPRA)" userId="S::valentina.palermo@ec.europa.eu::84fdc159-318e-4407-8b76-4dbbc110bb49" providerId="AD" clId="Web-{38EB8F90-FB7A-457F-8217-C5517B90BB2B}" dt="2021-11-18T18:43:40.824" v="529"/>
      <pc:docMkLst>
        <pc:docMk/>
      </pc:docMkLst>
      <pc:sldChg chg="del">
        <pc:chgData name="PALERMO Valentina (JRC-ISPRA)" userId="S::valentina.palermo@ec.europa.eu::84fdc159-318e-4407-8b76-4dbbc110bb49" providerId="AD" clId="Web-{38EB8F90-FB7A-457F-8217-C5517B90BB2B}" dt="2021-11-18T18:43:27.636" v="525"/>
        <pc:sldMkLst>
          <pc:docMk/>
          <pc:sldMk cId="1959314199" sldId="292"/>
        </pc:sldMkLst>
      </pc:sldChg>
      <pc:sldChg chg="del">
        <pc:chgData name="PALERMO Valentina (JRC-ISPRA)" userId="S::valentina.palermo@ec.europa.eu::84fdc159-318e-4407-8b76-4dbbc110bb49" providerId="AD" clId="Web-{38EB8F90-FB7A-457F-8217-C5517B90BB2B}" dt="2021-11-18T18:43:33.152" v="527"/>
        <pc:sldMkLst>
          <pc:docMk/>
          <pc:sldMk cId="1550407476" sldId="293"/>
        </pc:sldMkLst>
      </pc:sldChg>
      <pc:sldChg chg="del">
        <pc:chgData name="PALERMO Valentina (JRC-ISPRA)" userId="S::valentina.palermo@ec.europa.eu::84fdc159-318e-4407-8b76-4dbbc110bb49" providerId="AD" clId="Web-{38EB8F90-FB7A-457F-8217-C5517B90BB2B}" dt="2021-11-18T18:43:30.480" v="526"/>
        <pc:sldMkLst>
          <pc:docMk/>
          <pc:sldMk cId="1570365511" sldId="294"/>
        </pc:sldMkLst>
      </pc:sldChg>
      <pc:sldChg chg="ord">
        <pc:chgData name="PALERMO Valentina (JRC-ISPRA)" userId="S::valentina.palermo@ec.europa.eu::84fdc159-318e-4407-8b76-4dbbc110bb49" providerId="AD" clId="Web-{38EB8F90-FB7A-457F-8217-C5517B90BB2B}" dt="2021-11-18T18:43:40.824" v="529"/>
        <pc:sldMkLst>
          <pc:docMk/>
          <pc:sldMk cId="906383109" sldId="316"/>
        </pc:sldMkLst>
      </pc:sldChg>
      <pc:sldChg chg="ord">
        <pc:chgData name="PALERMO Valentina (JRC-ISPRA)" userId="S::valentina.palermo@ec.europa.eu::84fdc159-318e-4407-8b76-4dbbc110bb49" providerId="AD" clId="Web-{38EB8F90-FB7A-457F-8217-C5517B90BB2B}" dt="2021-11-18T18:43:40.824" v="528"/>
        <pc:sldMkLst>
          <pc:docMk/>
          <pc:sldMk cId="3753609789" sldId="317"/>
        </pc:sldMkLst>
      </pc:sldChg>
      <pc:sldChg chg="addSp delSp modSp new mod ord modClrScheme chgLayout modNotes">
        <pc:chgData name="PALERMO Valentina (JRC-ISPRA)" userId="S::valentina.palermo@ec.europa.eu::84fdc159-318e-4407-8b76-4dbbc110bb49" providerId="AD" clId="Web-{38EB8F90-FB7A-457F-8217-C5517B90BB2B}" dt="2021-11-18T18:43:22.089" v="524" actId="20577"/>
        <pc:sldMkLst>
          <pc:docMk/>
          <pc:sldMk cId="977261531" sldId="318"/>
        </pc:sldMkLst>
        <pc:spChg chg="mod ord">
          <ac:chgData name="PALERMO Valentina (JRC-ISPRA)" userId="S::valentina.palermo@ec.europa.eu::84fdc159-318e-4407-8b76-4dbbc110bb49" providerId="AD" clId="Web-{38EB8F90-FB7A-457F-8217-C5517B90BB2B}" dt="2021-11-18T18:05:58.371" v="16" actId="20577"/>
          <ac:spMkLst>
            <pc:docMk/>
            <pc:sldMk cId="977261531" sldId="318"/>
            <ac:spMk id="2" creationId="{5836212F-FD84-402C-96B6-C6D24FBDA36B}"/>
          </ac:spMkLst>
        </pc:spChg>
        <pc:spChg chg="del mod ord">
          <ac:chgData name="PALERMO Valentina (JRC-ISPRA)" userId="S::valentina.palermo@ec.europa.eu::84fdc159-318e-4407-8b76-4dbbc110bb49" providerId="AD" clId="Web-{38EB8F90-FB7A-457F-8217-C5517B90BB2B}" dt="2021-11-18T18:42:22.353" v="513"/>
          <ac:spMkLst>
            <pc:docMk/>
            <pc:sldMk cId="977261531" sldId="318"/>
            <ac:spMk id="3" creationId="{B1EAEFB1-A2B8-410A-BF1D-42C7B9C0531E}"/>
          </ac:spMkLst>
        </pc:spChg>
        <pc:spChg chg="del">
          <ac:chgData name="PALERMO Valentina (JRC-ISPRA)" userId="S::valentina.palermo@ec.europa.eu::84fdc159-318e-4407-8b76-4dbbc110bb49" providerId="AD" clId="Web-{38EB8F90-FB7A-457F-8217-C5517B90BB2B}" dt="2021-11-18T18:04:51.964" v="2"/>
          <ac:spMkLst>
            <pc:docMk/>
            <pc:sldMk cId="977261531" sldId="318"/>
            <ac:spMk id="4" creationId="{78A48B40-AEC8-4B47-B5C4-CF16FE0E850A}"/>
          </ac:spMkLst>
        </pc:spChg>
        <pc:spChg chg="add del mod ord">
          <ac:chgData name="PALERMO Valentina (JRC-ISPRA)" userId="S::valentina.palermo@ec.europa.eu::84fdc159-318e-4407-8b76-4dbbc110bb49" providerId="AD" clId="Web-{38EB8F90-FB7A-457F-8217-C5517B90BB2B}" dt="2021-11-18T18:05:31.933" v="3"/>
          <ac:spMkLst>
            <pc:docMk/>
            <pc:sldMk cId="977261531" sldId="318"/>
            <ac:spMk id="5" creationId="{8ACB105B-F2EB-45DE-A4C6-924BEB3C8E2F}"/>
          </ac:spMkLst>
        </pc:spChg>
        <pc:spChg chg="add mod">
          <ac:chgData name="PALERMO Valentina (JRC-ISPRA)" userId="S::valentina.palermo@ec.europa.eu::84fdc159-318e-4407-8b76-4dbbc110bb49" providerId="AD" clId="Web-{38EB8F90-FB7A-457F-8217-C5517B90BB2B}" dt="2021-11-18T18:07:03.763" v="23" actId="20577"/>
          <ac:spMkLst>
            <pc:docMk/>
            <pc:sldMk cId="977261531" sldId="318"/>
            <ac:spMk id="8" creationId="{246E0A1A-F084-4891-974D-C55833FEAA98}"/>
          </ac:spMkLst>
        </pc:spChg>
        <pc:spChg chg="add del mod">
          <ac:chgData name="PALERMO Valentina (JRC-ISPRA)" userId="S::valentina.palermo@ec.europa.eu::84fdc159-318e-4407-8b76-4dbbc110bb49" providerId="AD" clId="Web-{38EB8F90-FB7A-457F-8217-C5517B90BB2B}" dt="2021-11-18T18:42:38.073" v="519"/>
          <ac:spMkLst>
            <pc:docMk/>
            <pc:sldMk cId="977261531" sldId="318"/>
            <ac:spMk id="9" creationId="{1C85E1F3-5692-4D2F-982A-F800F601FCEE}"/>
          </ac:spMkLst>
        </pc:spChg>
        <pc:spChg chg="add del mod">
          <ac:chgData name="PALERMO Valentina (JRC-ISPRA)" userId="S::valentina.palermo@ec.europa.eu::84fdc159-318e-4407-8b76-4dbbc110bb49" providerId="AD" clId="Web-{38EB8F90-FB7A-457F-8217-C5517B90BB2B}" dt="2021-11-18T18:12:37.035" v="49"/>
          <ac:spMkLst>
            <pc:docMk/>
            <pc:sldMk cId="977261531" sldId="318"/>
            <ac:spMk id="10" creationId="{D41EA8AC-4330-49F6-B431-4EE7EDF09458}"/>
          </ac:spMkLst>
        </pc:spChg>
        <pc:spChg chg="add del mod">
          <ac:chgData name="PALERMO Valentina (JRC-ISPRA)" userId="S::valentina.palermo@ec.europa.eu::84fdc159-318e-4407-8b76-4dbbc110bb49" providerId="AD" clId="Web-{38EB8F90-FB7A-457F-8217-C5517B90BB2B}" dt="2021-11-18T18:10:35.189" v="38"/>
          <ac:spMkLst>
            <pc:docMk/>
            <pc:sldMk cId="977261531" sldId="318"/>
            <ac:spMk id="11" creationId="{7D2B1B88-2D8A-4FB7-BED8-8E1B3691C85A}"/>
          </ac:spMkLst>
        </pc:spChg>
        <pc:spChg chg="add del mod">
          <ac:chgData name="PALERMO Valentina (JRC-ISPRA)" userId="S::valentina.palermo@ec.europa.eu::84fdc159-318e-4407-8b76-4dbbc110bb49" providerId="AD" clId="Web-{38EB8F90-FB7A-457F-8217-C5517B90BB2B}" dt="2021-11-18T18:28:00.584" v="194"/>
          <ac:spMkLst>
            <pc:docMk/>
            <pc:sldMk cId="977261531" sldId="318"/>
            <ac:spMk id="12" creationId="{7BFFEC62-1134-4517-9E9A-F1857D204839}"/>
          </ac:spMkLst>
        </pc:spChg>
        <pc:spChg chg="add mod">
          <ac:chgData name="PALERMO Valentina (JRC-ISPRA)" userId="S::valentina.palermo@ec.europa.eu::84fdc159-318e-4407-8b76-4dbbc110bb49" providerId="AD" clId="Web-{38EB8F90-FB7A-457F-8217-C5517B90BB2B}" dt="2021-11-18T18:43:22.089" v="524" actId="20577"/>
          <ac:spMkLst>
            <pc:docMk/>
            <pc:sldMk cId="977261531" sldId="318"/>
            <ac:spMk id="14" creationId="{C1FC20F7-47B1-4A12-A908-DCD64B6BEB61}"/>
          </ac:spMkLst>
        </pc:spChg>
        <pc:picChg chg="add mod ord modCrop">
          <ac:chgData name="PALERMO Valentina (JRC-ISPRA)" userId="S::valentina.palermo@ec.europa.eu::84fdc159-318e-4407-8b76-4dbbc110bb49" providerId="AD" clId="Web-{38EB8F90-FB7A-457F-8217-C5517B90BB2B}" dt="2021-11-18T18:05:31.933" v="3"/>
          <ac:picMkLst>
            <pc:docMk/>
            <pc:sldMk cId="977261531" sldId="318"/>
            <ac:picMk id="6" creationId="{898F85A3-439C-4988-8DBC-29B6A677B7D4}"/>
          </ac:picMkLst>
        </pc:picChg>
      </pc:sldChg>
    </pc:docChg>
  </pc:docChgLst>
  <pc:docChgLst>
    <pc:chgData name="PALERMO Valentina (JRC-ISPRA)" userId="S::valentina.palermo@ec.europa.eu::84fdc159-318e-4407-8b76-4dbbc110bb49" providerId="AD" clId="Web-{152193EE-676C-41E4-AA09-1602EE3741DA}"/>
    <pc:docChg chg="addSld modSld sldOrd">
      <pc:chgData name="PALERMO Valentina (JRC-ISPRA)" userId="S::valentina.palermo@ec.europa.eu::84fdc159-318e-4407-8b76-4dbbc110bb49" providerId="AD" clId="Web-{152193EE-676C-41E4-AA09-1602EE3741DA}" dt="2021-11-18T16:38:00.425" v="41" actId="1076"/>
      <pc:docMkLst>
        <pc:docMk/>
      </pc:docMkLst>
      <pc:sldChg chg="addSp delSp modSp new mod ord modClrScheme chgLayout">
        <pc:chgData name="PALERMO Valentina (JRC-ISPRA)" userId="S::valentina.palermo@ec.europa.eu::84fdc159-318e-4407-8b76-4dbbc110bb49" providerId="AD" clId="Web-{152193EE-676C-41E4-AA09-1602EE3741DA}" dt="2021-11-18T16:38:00.425" v="41" actId="1076"/>
        <pc:sldMkLst>
          <pc:docMk/>
          <pc:sldMk cId="906383109" sldId="316"/>
        </pc:sldMkLst>
        <pc:spChg chg="mod ord">
          <ac:chgData name="PALERMO Valentina (JRC-ISPRA)" userId="S::valentina.palermo@ec.europa.eu::84fdc159-318e-4407-8b76-4dbbc110bb49" providerId="AD" clId="Web-{152193EE-676C-41E4-AA09-1602EE3741DA}" dt="2021-11-18T16:34:07.109" v="6"/>
          <ac:spMkLst>
            <pc:docMk/>
            <pc:sldMk cId="906383109" sldId="316"/>
            <ac:spMk id="2" creationId="{6D90A4E7-B2D6-4CDA-AF9D-F6B166D7D1D7}"/>
          </ac:spMkLst>
        </pc:spChg>
        <pc:spChg chg="del mod ord">
          <ac:chgData name="PALERMO Valentina (JRC-ISPRA)" userId="S::valentina.palermo@ec.europa.eu::84fdc159-318e-4407-8b76-4dbbc110bb49" providerId="AD" clId="Web-{152193EE-676C-41E4-AA09-1602EE3741DA}" dt="2021-11-18T16:33:48.062" v="3"/>
          <ac:spMkLst>
            <pc:docMk/>
            <pc:sldMk cId="906383109" sldId="316"/>
            <ac:spMk id="3" creationId="{F95599BA-4835-44BB-A83A-5D30BB329A2A}"/>
          </ac:spMkLst>
        </pc:spChg>
        <pc:spChg chg="add mod">
          <ac:chgData name="PALERMO Valentina (JRC-ISPRA)" userId="S::valentina.palermo@ec.europa.eu::84fdc159-318e-4407-8b76-4dbbc110bb49" providerId="AD" clId="Web-{152193EE-676C-41E4-AA09-1602EE3741DA}" dt="2021-11-18T16:36:42.783" v="27" actId="1076"/>
          <ac:spMkLst>
            <pc:docMk/>
            <pc:sldMk cId="906383109" sldId="316"/>
            <ac:spMk id="5" creationId="{E433742A-A36A-48E3-AF81-EB4A158C820B}"/>
          </ac:spMkLst>
        </pc:spChg>
        <pc:spChg chg="add mod">
          <ac:chgData name="PALERMO Valentina (JRC-ISPRA)" userId="S::valentina.palermo@ec.europa.eu::84fdc159-318e-4407-8b76-4dbbc110bb49" providerId="AD" clId="Web-{152193EE-676C-41E4-AA09-1602EE3741DA}" dt="2021-11-18T16:37:13.581" v="34" actId="14100"/>
          <ac:spMkLst>
            <pc:docMk/>
            <pc:sldMk cId="906383109" sldId="316"/>
            <ac:spMk id="7" creationId="{ED008333-89E7-4751-9C35-D60D4083E150}"/>
          </ac:spMkLst>
        </pc:spChg>
        <pc:spChg chg="add mod">
          <ac:chgData name="PALERMO Valentina (JRC-ISPRA)" userId="S::valentina.palermo@ec.europa.eu::84fdc159-318e-4407-8b76-4dbbc110bb49" providerId="AD" clId="Web-{152193EE-676C-41E4-AA09-1602EE3741DA}" dt="2021-11-18T16:38:00.425" v="41" actId="1076"/>
          <ac:spMkLst>
            <pc:docMk/>
            <pc:sldMk cId="906383109" sldId="316"/>
            <ac:spMk id="9" creationId="{02F4F46F-0474-47C1-8F51-62AD37008C82}"/>
          </ac:spMkLst>
        </pc:spChg>
        <pc:picChg chg="add mod">
          <ac:chgData name="PALERMO Valentina (JRC-ISPRA)" userId="S::valentina.palermo@ec.europa.eu::84fdc159-318e-4407-8b76-4dbbc110bb49" providerId="AD" clId="Web-{152193EE-676C-41E4-AA09-1602EE3741DA}" dt="2021-11-18T16:34:07.109" v="6"/>
          <ac:picMkLst>
            <pc:docMk/>
            <pc:sldMk cId="906383109" sldId="316"/>
            <ac:picMk id="4" creationId="{A25C13BA-1075-4530-9379-E88DD7B539FB}"/>
          </ac:picMkLst>
        </pc:picChg>
        <pc:picChg chg="add del mod">
          <ac:chgData name="PALERMO Valentina (JRC-ISPRA)" userId="S::valentina.palermo@ec.europa.eu::84fdc159-318e-4407-8b76-4dbbc110bb49" providerId="AD" clId="Web-{152193EE-676C-41E4-AA09-1602EE3741DA}" dt="2021-11-18T16:37:00.252" v="30"/>
          <ac:picMkLst>
            <pc:docMk/>
            <pc:sldMk cId="906383109" sldId="316"/>
            <ac:picMk id="6" creationId="{1CAB5007-8CB1-4B72-BABD-39815AAB40DC}"/>
          </ac:picMkLst>
        </pc:picChg>
      </pc:sldChg>
    </pc:docChg>
  </pc:docChgLst>
  <pc:docChgLst>
    <pc:chgData name="PALERMO Valentina (JRC-ISPRA)" userId="S::valentina.palermo@ec.europa.eu::84fdc159-318e-4407-8b76-4dbbc110bb49" providerId="AD" clId="Web-{04F4C278-C38B-4211-A1B8-C5C0D8DA532C}"/>
    <pc:docChg chg="modSld">
      <pc:chgData name="PALERMO Valentina (JRC-ISPRA)" userId="S::valentina.palermo@ec.europa.eu::84fdc159-318e-4407-8b76-4dbbc110bb49" providerId="AD" clId="Web-{04F4C278-C38B-4211-A1B8-C5C0D8DA532C}" dt="2021-11-18T16:28:23.656" v="1"/>
      <pc:docMkLst>
        <pc:docMk/>
      </pc:docMkLst>
      <pc:sldChg chg="addSp delSp modSp">
        <pc:chgData name="PALERMO Valentina (JRC-ISPRA)" userId="S::valentina.palermo@ec.europa.eu::84fdc159-318e-4407-8b76-4dbbc110bb49" providerId="AD" clId="Web-{04F4C278-C38B-4211-A1B8-C5C0D8DA532C}" dt="2021-11-18T16:28:23.656" v="1"/>
        <pc:sldMkLst>
          <pc:docMk/>
          <pc:sldMk cId="1121371840" sldId="258"/>
        </pc:sldMkLst>
        <pc:picChg chg="add del mod">
          <ac:chgData name="PALERMO Valentina (JRC-ISPRA)" userId="S::valentina.palermo@ec.europa.eu::84fdc159-318e-4407-8b76-4dbbc110bb49" providerId="AD" clId="Web-{04F4C278-C38B-4211-A1B8-C5C0D8DA532C}" dt="2021-11-18T16:28:23.656" v="1"/>
          <ac:picMkLst>
            <pc:docMk/>
            <pc:sldMk cId="1121371840" sldId="258"/>
            <ac:picMk id="2" creationId="{EE50A93E-6DCB-4797-B80E-115D0E838EE9}"/>
          </ac:picMkLst>
        </pc:picChg>
      </pc:sldChg>
    </pc:docChg>
  </pc:docChgLst>
  <pc:docChgLst>
    <pc:chgData name="PALERMO Valentina (JRC-ISPRA)" userId="S::valentina.palermo@ec.europa.eu::84fdc159-318e-4407-8b76-4dbbc110bb49" providerId="AD" clId="Web-{6D026006-94A8-4EF4-9678-B80F7D8E164C}"/>
    <pc:docChg chg="sldOrd">
      <pc:chgData name="PALERMO Valentina (JRC-ISPRA)" userId="S::valentina.palermo@ec.europa.eu::84fdc159-318e-4407-8b76-4dbbc110bb49" providerId="AD" clId="Web-{6D026006-94A8-4EF4-9678-B80F7D8E164C}" dt="2021-11-19T08:01:58.098" v="0"/>
      <pc:docMkLst>
        <pc:docMk/>
      </pc:docMkLst>
      <pc:sldChg chg="ord">
        <pc:chgData name="PALERMO Valentina (JRC-ISPRA)" userId="S::valentina.palermo@ec.europa.eu::84fdc159-318e-4407-8b76-4dbbc110bb49" providerId="AD" clId="Web-{6D026006-94A8-4EF4-9678-B80F7D8E164C}" dt="2021-11-19T08:01:58.098" v="0"/>
        <pc:sldMkLst>
          <pc:docMk/>
          <pc:sldMk cId="333765998" sldId="31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%28CC-BY%29.pdf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Update/add/delete parts of the</a:t>
            </a:r>
            <a:r>
              <a:rPr lang="en-IE" baseline="0" dirty="0"/>
              <a:t> copy right notice where appropriate.</a:t>
            </a:r>
          </a:p>
          <a:p>
            <a:r>
              <a:rPr lang="en-IE" baseline="0" dirty="0"/>
              <a:t>More information: </a:t>
            </a:r>
            <a:r>
              <a:rPr lang="en-GB" dirty="0">
                <a:hlinkClick r:id="rId3"/>
              </a:rPr>
              <a:t>https://myintracomm.ec.europa.eu/corp/intellectual-property/Documents/2019_Reuse-guidelines%28CC-BY%29.pdf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1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6"/>
          <p:cNvSpPr/>
          <p:nvPr userDrawn="1"/>
        </p:nvSpPr>
        <p:spPr>
          <a:xfrm>
            <a:off x="0" y="1566647"/>
            <a:ext cx="12192001" cy="4430116"/>
          </a:xfrm>
          <a:prstGeom prst="rect">
            <a:avLst/>
          </a:prstGeom>
          <a:solidFill>
            <a:srgbClr val="C1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7516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033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2550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00672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75840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51008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26176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01344" algn="l" defTabSz="950336" rtl="0" eaLnBrk="1" latinLnBrk="0" hangingPunct="1">
              <a:defRPr sz="187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sp>
        <p:nvSpPr>
          <p:cNvPr id="3" name="Rechthoek 7"/>
          <p:cNvSpPr/>
          <p:nvPr userDrawn="1"/>
        </p:nvSpPr>
        <p:spPr>
          <a:xfrm>
            <a:off x="0" y="0"/>
            <a:ext cx="12192000" cy="1439056"/>
          </a:xfrm>
          <a:prstGeom prst="rect">
            <a:avLst/>
          </a:prstGeom>
          <a:solidFill>
            <a:srgbClr val="09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solidFill>
                <a:schemeClr val="accent1">
                  <a:lumMod val="50000"/>
                </a:schemeClr>
              </a:solidFill>
              <a:latin typeface="Verdana Standaard" charset="0"/>
            </a:endParaRPr>
          </a:p>
        </p:txBody>
      </p:sp>
      <p:sp>
        <p:nvSpPr>
          <p:cNvPr id="5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939800" y="445746"/>
            <a:ext cx="10896600" cy="993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/>
                <a:cs typeface="Verdana"/>
              </a:defRPr>
            </a:lvl1pPr>
            <a:lvl2pPr>
              <a:defRPr sz="3600" b="1">
                <a:solidFill>
                  <a:schemeClr val="bg1"/>
                </a:solidFill>
              </a:defRPr>
            </a:lvl2pPr>
            <a:lvl3pPr>
              <a:defRPr sz="3600" b="1">
                <a:solidFill>
                  <a:schemeClr val="bg1"/>
                </a:solidFill>
              </a:defRPr>
            </a:lvl3pPr>
            <a:lvl4pPr>
              <a:defRPr sz="3600" b="1">
                <a:solidFill>
                  <a:schemeClr val="bg1"/>
                </a:solidFill>
              </a:defRPr>
            </a:lvl4pPr>
            <a:lvl5pPr>
              <a:defRPr sz="3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Heading</a:t>
            </a:r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39800" y="1765300"/>
            <a:ext cx="10896600" cy="3614738"/>
          </a:xfrm>
          <a:prstGeom prst="rect">
            <a:avLst/>
          </a:prstGeom>
        </p:spPr>
        <p:txBody>
          <a:bodyPr/>
          <a:lstStyle>
            <a:lvl1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1pPr>
            <a:lvl2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2pPr>
            <a:lvl3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3pPr>
            <a:lvl4pPr>
              <a:defRPr lang="en-US" sz="2800" b="0" i="0" kern="1200" dirty="0" smtClean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4pPr>
            <a:lvl5pPr>
              <a:defRPr lang="en-GB" sz="2800" b="0" i="0" kern="1200" dirty="0">
                <a:solidFill>
                  <a:srgbClr val="093B37"/>
                </a:solidFill>
                <a:latin typeface="Verdana"/>
                <a:ea typeface="+mn-ea"/>
                <a:cs typeface="Verdan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65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  <p:sldLayoutId id="2147483671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JRC-COM-ADAPT@ec.europa.eu" TargetMode="External"/><Relationship Id="rId5" Type="http://schemas.openxmlformats.org/officeDocument/2006/relationships/hyperlink" Target="mailto:JRC-COM-TECHNICAL-HELPDESK@ec.europa.eu" TargetMode="External"/><Relationship Id="rId4" Type="http://schemas.openxmlformats.org/officeDocument/2006/relationships/hyperlink" Target="mailto:Alejandro.Ortega-Hortelano@ec.Europa.e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71350" y="1992573"/>
            <a:ext cx="11120650" cy="1436428"/>
          </a:xfrm>
        </p:spPr>
        <p:txBody>
          <a:bodyPr>
            <a:noAutofit/>
          </a:bodyPr>
          <a:lstStyle/>
          <a:p>
            <a:r>
              <a:rPr lang="en-US" sz="5400" dirty="0" smtClean="0"/>
              <a:t>Pacto Global de Alcaldes</a:t>
            </a:r>
            <a:r>
              <a:rPr lang="en-US" sz="5400" dirty="0"/>
              <a:t/>
            </a:r>
            <a:br>
              <a:rPr lang="en-US" sz="5400" dirty="0"/>
            </a:b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Ciudades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accion</a:t>
            </a:r>
            <a:r>
              <a:rPr lang="en-GB" dirty="0" smtClean="0"/>
              <a:t> contra el </a:t>
            </a:r>
            <a:r>
              <a:rPr lang="en-GB" dirty="0" err="1" smtClean="0"/>
              <a:t>cambio</a:t>
            </a:r>
            <a:r>
              <a:rPr lang="en-GB" dirty="0" smtClean="0"/>
              <a:t> </a:t>
            </a:r>
            <a:r>
              <a:rPr lang="en-GB" dirty="0" err="1" smtClean="0"/>
              <a:t>climatico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10" t="24813" r="16131" b="6262"/>
          <a:stretch/>
        </p:blipFill>
        <p:spPr bwMode="auto">
          <a:xfrm>
            <a:off x="988118" y="1253858"/>
            <a:ext cx="8566575" cy="4963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31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Pacto Global de Alcaldes (JRC)</a:t>
            </a:r>
            <a:endParaRPr lang="en-GB" dirty="0"/>
          </a:p>
        </p:txBody>
      </p:sp>
      <p:pic>
        <p:nvPicPr>
          <p:cNvPr id="1026" name="Picture 2" descr="European Commission&amp;amp;#39;s Joint Research Centre sites. | Download Scientific  Diagra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2" y="1265217"/>
            <a:ext cx="6234113" cy="46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46836" y="1856509"/>
            <a:ext cx="273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Equivalente</a:t>
            </a:r>
            <a:r>
              <a:rPr lang="en-GB" dirty="0" smtClean="0"/>
              <a:t> a un </a:t>
            </a:r>
            <a:r>
              <a:rPr lang="en-GB" dirty="0" err="1" smtClean="0"/>
              <a:t>Ministerio</a:t>
            </a:r>
            <a:r>
              <a:rPr lang="en-GB" dirty="0" smtClean="0"/>
              <a:t> </a:t>
            </a:r>
            <a:r>
              <a:rPr lang="en-GB" dirty="0" err="1" smtClean="0"/>
              <a:t>Europeo</a:t>
            </a:r>
            <a:r>
              <a:rPr lang="en-GB" dirty="0" smtClean="0"/>
              <a:t> de </a:t>
            </a:r>
            <a:r>
              <a:rPr lang="en-GB" dirty="0" err="1" smtClean="0"/>
              <a:t>Ciencia</a:t>
            </a:r>
            <a:r>
              <a:rPr lang="en-GB" dirty="0" smtClean="0"/>
              <a:t> e </a:t>
            </a:r>
            <a:r>
              <a:rPr lang="en-GB" dirty="0" err="1" smtClean="0"/>
              <a:t>Investigacion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74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Establecimiento</a:t>
            </a:r>
            <a:r>
              <a:rPr lang="en-GB" dirty="0" smtClean="0"/>
              <a:t> de la base </a:t>
            </a:r>
            <a:r>
              <a:rPr lang="en-GB" dirty="0" err="1" smtClean="0"/>
              <a:t>metodologica</a:t>
            </a:r>
            <a:r>
              <a:rPr lang="en-GB" dirty="0" smtClean="0"/>
              <a:t> de la </a:t>
            </a:r>
            <a:r>
              <a:rPr lang="en-GB" dirty="0" err="1" smtClean="0"/>
              <a:t>iniciativa</a:t>
            </a:r>
            <a:r>
              <a:rPr lang="en-GB" dirty="0" smtClean="0"/>
              <a:t> (</a:t>
            </a:r>
            <a:r>
              <a:rPr lang="en-GB" dirty="0" err="1" smtClean="0"/>
              <a:t>guias</a:t>
            </a:r>
            <a:r>
              <a:rPr lang="en-GB" dirty="0" smtClean="0"/>
              <a:t> de </a:t>
            </a:r>
            <a:r>
              <a:rPr lang="en-GB" dirty="0" err="1" smtClean="0"/>
              <a:t>trabajo</a:t>
            </a:r>
            <a:r>
              <a:rPr lang="en-GB" dirty="0" smtClean="0"/>
              <a:t>, </a:t>
            </a:r>
            <a:r>
              <a:rPr lang="en-GB" dirty="0" err="1" smtClean="0"/>
              <a:t>informes</a:t>
            </a:r>
            <a:r>
              <a:rPr lang="en-GB" dirty="0" smtClean="0"/>
              <a:t>, supervision,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Recopilacion</a:t>
            </a:r>
            <a:r>
              <a:rPr lang="en-GB" dirty="0" smtClean="0"/>
              <a:t> de </a:t>
            </a:r>
            <a:r>
              <a:rPr lang="en-GB" dirty="0" err="1" smtClean="0"/>
              <a:t>datos</a:t>
            </a:r>
            <a:r>
              <a:rPr lang="en-GB" dirty="0" smtClean="0"/>
              <a:t>/</a:t>
            </a:r>
            <a:r>
              <a:rPr lang="en-GB" dirty="0" err="1" smtClean="0"/>
              <a:t>informacion</a:t>
            </a:r>
            <a:r>
              <a:rPr lang="en-GB" dirty="0" smtClean="0"/>
              <a:t>, </a:t>
            </a:r>
            <a:r>
              <a:rPr lang="en-GB" dirty="0" err="1" smtClean="0"/>
              <a:t>analisis</a:t>
            </a:r>
            <a:r>
              <a:rPr lang="en-GB" dirty="0" smtClean="0"/>
              <a:t>, </a:t>
            </a:r>
            <a:r>
              <a:rPr lang="en-GB" dirty="0" err="1" smtClean="0"/>
              <a:t>verificacion</a:t>
            </a:r>
            <a:r>
              <a:rPr lang="en-GB" dirty="0" smtClean="0"/>
              <a:t> de </a:t>
            </a:r>
            <a:r>
              <a:rPr lang="en-GB" dirty="0" err="1" smtClean="0"/>
              <a:t>los</a:t>
            </a:r>
            <a:r>
              <a:rPr lang="en-GB" dirty="0" smtClean="0"/>
              <a:t> </a:t>
            </a:r>
            <a:r>
              <a:rPr lang="en-GB" dirty="0" err="1" smtClean="0"/>
              <a:t>mismos</a:t>
            </a:r>
            <a:r>
              <a:rPr lang="en-GB" dirty="0" smtClean="0"/>
              <a:t>, etc.</a:t>
            </a:r>
          </a:p>
          <a:p>
            <a:r>
              <a:rPr lang="en-GB" b="1" dirty="0" err="1" smtClean="0"/>
              <a:t>Evaluacion</a:t>
            </a:r>
            <a:r>
              <a:rPr lang="en-GB" b="1" dirty="0" smtClean="0"/>
              <a:t> y </a:t>
            </a:r>
            <a:r>
              <a:rPr lang="en-GB" b="1" dirty="0" err="1" smtClean="0"/>
              <a:t>aprobacion</a:t>
            </a:r>
            <a:r>
              <a:rPr lang="en-GB" b="1" dirty="0" smtClean="0"/>
              <a:t> de </a:t>
            </a:r>
            <a:r>
              <a:rPr lang="en-GB" b="1" dirty="0" err="1" smtClean="0"/>
              <a:t>los</a:t>
            </a:r>
            <a:r>
              <a:rPr lang="en-GB" b="1" dirty="0" smtClean="0"/>
              <a:t> planes (PACES)</a:t>
            </a:r>
          </a:p>
          <a:p>
            <a:r>
              <a:rPr lang="en-GB" dirty="0" smtClean="0"/>
              <a:t> </a:t>
            </a:r>
            <a:r>
              <a:rPr lang="en-GB" dirty="0" err="1" smtClean="0"/>
              <a:t>Mejora</a:t>
            </a:r>
            <a:r>
              <a:rPr lang="en-GB" dirty="0" smtClean="0"/>
              <a:t> de </a:t>
            </a:r>
            <a:r>
              <a:rPr lang="en-GB" dirty="0" err="1" smtClean="0"/>
              <a:t>procesos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Pacto Global de Alcaldes (JRC)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7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521" t="24026" r="17461" b="11776"/>
          <a:stretch/>
        </p:blipFill>
        <p:spPr bwMode="auto">
          <a:xfrm>
            <a:off x="988118" y="1253858"/>
            <a:ext cx="8197633" cy="462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40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187" t="23631" r="16353" b="7444"/>
          <a:stretch/>
        </p:blipFill>
        <p:spPr bwMode="auto">
          <a:xfrm>
            <a:off x="988118" y="1253858"/>
            <a:ext cx="8566831" cy="4963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56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Pilar</a:t>
            </a:r>
            <a:r>
              <a:rPr lang="en-GB" dirty="0" smtClean="0"/>
              <a:t> de </a:t>
            </a:r>
            <a:r>
              <a:rPr lang="en-GB" dirty="0" err="1" smtClean="0"/>
              <a:t>mitigacion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7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31" t="24026" r="16906" b="7444"/>
          <a:stretch/>
        </p:blipFill>
        <p:spPr bwMode="auto">
          <a:xfrm>
            <a:off x="988118" y="1253858"/>
            <a:ext cx="8311567" cy="4934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2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631" t="24025" r="16131" b="7838"/>
          <a:stretch/>
        </p:blipFill>
        <p:spPr bwMode="auto">
          <a:xfrm>
            <a:off x="988118" y="1253858"/>
            <a:ext cx="8509992" cy="4906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71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53" t="24420" r="15799" b="5868"/>
          <a:stretch/>
        </p:blipFill>
        <p:spPr bwMode="auto">
          <a:xfrm>
            <a:off x="988118" y="1253858"/>
            <a:ext cx="8538155" cy="5019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88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964" t="24025" r="16020" b="6656"/>
          <a:stretch/>
        </p:blipFill>
        <p:spPr bwMode="auto">
          <a:xfrm>
            <a:off x="988118" y="1253858"/>
            <a:ext cx="8453152" cy="4991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52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Pacto Global de Alcaldes </a:t>
            </a:r>
            <a:r>
              <a:rPr lang="en-GB" dirty="0" err="1" smtClean="0"/>
              <a:t>por</a:t>
            </a:r>
            <a:r>
              <a:rPr lang="en-GB" dirty="0" smtClean="0"/>
              <a:t> el </a:t>
            </a:r>
            <a:r>
              <a:rPr lang="en-GB" dirty="0" err="1" smtClean="0"/>
              <a:t>clima</a:t>
            </a:r>
            <a:r>
              <a:rPr lang="en-GB" dirty="0" smtClean="0"/>
              <a:t> y la </a:t>
            </a:r>
            <a:r>
              <a:rPr lang="en-GB" dirty="0" err="1" smtClean="0"/>
              <a:t>energia</a:t>
            </a:r>
            <a:r>
              <a:rPr lang="en-GB" dirty="0" smtClean="0"/>
              <a:t> (GCOM)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96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853" t="25995" r="16020" b="6262"/>
          <a:stretch/>
        </p:blipFill>
        <p:spPr bwMode="auto">
          <a:xfrm>
            <a:off x="988118" y="1253858"/>
            <a:ext cx="8481572" cy="487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86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64" t="25601" r="16020" b="5868"/>
          <a:stretch/>
        </p:blipFill>
        <p:spPr bwMode="auto">
          <a:xfrm>
            <a:off x="988118" y="1253858"/>
            <a:ext cx="8453152" cy="493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74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31" t="22844" r="16021" b="6656"/>
          <a:stretch/>
        </p:blipFill>
        <p:spPr bwMode="auto">
          <a:xfrm>
            <a:off x="988118" y="1253858"/>
            <a:ext cx="8538155" cy="507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85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853" t="24025" r="16020" b="6656"/>
          <a:stretch/>
        </p:blipFill>
        <p:spPr bwMode="auto">
          <a:xfrm>
            <a:off x="988118" y="1253858"/>
            <a:ext cx="8481572" cy="4991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26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53" t="24419" r="16131" b="9412"/>
          <a:stretch/>
        </p:blipFill>
        <p:spPr bwMode="auto">
          <a:xfrm>
            <a:off x="988118" y="1253858"/>
            <a:ext cx="8453152" cy="4764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83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521" t="24813" r="16242" b="7444"/>
          <a:stretch/>
        </p:blipFill>
        <p:spPr bwMode="auto">
          <a:xfrm>
            <a:off x="988118" y="1253858"/>
            <a:ext cx="8509736" cy="487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13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Pilar</a:t>
            </a:r>
            <a:r>
              <a:rPr lang="en-GB" dirty="0" smtClean="0"/>
              <a:t> de </a:t>
            </a:r>
            <a:r>
              <a:rPr lang="en-GB" dirty="0" err="1" smtClean="0"/>
              <a:t>adaptacion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6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299" t="24813" r="16574" b="7050"/>
          <a:stretch/>
        </p:blipFill>
        <p:spPr bwMode="auto">
          <a:xfrm>
            <a:off x="988118" y="1253858"/>
            <a:ext cx="8481572" cy="4906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2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07" t="24813" r="16353" b="7837"/>
          <a:stretch/>
        </p:blipFill>
        <p:spPr bwMode="auto">
          <a:xfrm>
            <a:off x="988118" y="1253858"/>
            <a:ext cx="8254471" cy="4849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31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411" t="23631" r="16242" b="7838"/>
          <a:stretch/>
        </p:blipFill>
        <p:spPr bwMode="auto">
          <a:xfrm>
            <a:off x="988118" y="1253858"/>
            <a:ext cx="8537899" cy="493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00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Iniciativa</a:t>
            </a:r>
            <a:r>
              <a:rPr lang="en-GB" dirty="0" smtClean="0"/>
              <a:t>, </a:t>
            </a:r>
            <a:r>
              <a:rPr lang="en-GB" dirty="0" err="1" smtClean="0"/>
              <a:t>evolucion</a:t>
            </a:r>
            <a:r>
              <a:rPr lang="en-GB" dirty="0"/>
              <a:t> </a:t>
            </a:r>
            <a:r>
              <a:rPr lang="en-GB" dirty="0" smtClean="0"/>
              <a:t>y </a:t>
            </a:r>
            <a:r>
              <a:rPr lang="en-GB" dirty="0" err="1" smtClean="0"/>
              <a:t>principales</a:t>
            </a:r>
            <a:r>
              <a:rPr lang="en-GB" dirty="0" smtClean="0"/>
              <a:t> </a:t>
            </a:r>
            <a:r>
              <a:rPr lang="en-GB" dirty="0" err="1" smtClean="0"/>
              <a:t>contenidos</a:t>
            </a:r>
            <a:r>
              <a:rPr lang="en-GB" dirty="0" smtClean="0"/>
              <a:t>.</a:t>
            </a:r>
          </a:p>
          <a:p>
            <a:r>
              <a:rPr lang="es-ES" dirty="0"/>
              <a:t>Las ciudades desempeñan un papel clave en la mitigación y adaptación al cambio climático.</a:t>
            </a:r>
            <a:endParaRPr lang="en-GB" dirty="0"/>
          </a:p>
          <a:p>
            <a:r>
              <a:rPr lang="es-ES" dirty="0"/>
              <a:t>El GCOM pone de manifiesto el rol de las ciudades sobre el clima y avanza en la transición hacia ciudades libres de emisiones y </a:t>
            </a:r>
            <a:r>
              <a:rPr lang="es-ES" dirty="0" err="1"/>
              <a:t>resilientes</a:t>
            </a:r>
            <a:r>
              <a:rPr lang="es-ES" dirty="0"/>
              <a:t>.</a:t>
            </a:r>
            <a:endParaRPr lang="en-GB" dirty="0"/>
          </a:p>
          <a:p>
            <a:r>
              <a:rPr lang="es-ES" dirty="0"/>
              <a:t>Los ciudadanos deberían tener acceso a una energía segura, sostenible y asequible.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136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410" t="25207" r="16131" b="6262"/>
          <a:stretch/>
        </p:blipFill>
        <p:spPr bwMode="auto">
          <a:xfrm>
            <a:off x="988118" y="1253858"/>
            <a:ext cx="8566575" cy="493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02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31" t="23631" r="16353" b="5868"/>
          <a:stretch/>
        </p:blipFill>
        <p:spPr bwMode="auto">
          <a:xfrm>
            <a:off x="940921" y="1253858"/>
            <a:ext cx="8453152" cy="5076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C:\Users\orteale\AppData\Local\Microsoft\Windows\INetCache\Content.MSO\BC0C6688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4" y="1253858"/>
            <a:ext cx="52387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a importancia del control de inundaciones y cómo se ejecuta - ACI  Corporation Es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53" y="2996933"/>
            <a:ext cx="5238750" cy="348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30" t="23237" r="16464" b="9020"/>
          <a:stretch/>
        </p:blipFill>
        <p:spPr bwMode="auto">
          <a:xfrm>
            <a:off x="988118" y="1253858"/>
            <a:ext cx="8424989" cy="4878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145" t="51201" r="18237" b="8626"/>
          <a:stretch/>
        </p:blipFill>
        <p:spPr bwMode="auto">
          <a:xfrm>
            <a:off x="7134678" y="2795867"/>
            <a:ext cx="4254740" cy="2892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419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64" t="23631" r="17129" b="7050"/>
          <a:stretch/>
        </p:blipFill>
        <p:spPr bwMode="auto">
          <a:xfrm>
            <a:off x="988118" y="1253858"/>
            <a:ext cx="8169213" cy="4991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22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631" t="23238" r="16575" b="7050"/>
          <a:stretch/>
        </p:blipFill>
        <p:spPr bwMode="auto">
          <a:xfrm>
            <a:off x="988118" y="1253858"/>
            <a:ext cx="8396313" cy="50198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9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42" t="22844" r="16242" b="6656"/>
          <a:stretch/>
        </p:blipFill>
        <p:spPr bwMode="auto">
          <a:xfrm>
            <a:off x="988118" y="1253858"/>
            <a:ext cx="8453152" cy="507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32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Pilar</a:t>
            </a:r>
            <a:r>
              <a:rPr lang="en-GB" dirty="0" smtClean="0"/>
              <a:t> de </a:t>
            </a:r>
            <a:r>
              <a:rPr lang="en-GB" dirty="0" err="1" smtClean="0"/>
              <a:t>acceso</a:t>
            </a:r>
            <a:r>
              <a:rPr lang="en-GB" dirty="0" smtClean="0"/>
              <a:t> a la </a:t>
            </a:r>
            <a:r>
              <a:rPr lang="en-GB" dirty="0" err="1" smtClean="0"/>
              <a:t>enegia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Pobreza</a:t>
            </a:r>
            <a:r>
              <a:rPr lang="en-GB" dirty="0" smtClean="0"/>
              <a:t> </a:t>
            </a:r>
            <a:r>
              <a:rPr lang="en-GB" dirty="0" err="1" smtClean="0"/>
              <a:t>energetica</a:t>
            </a:r>
            <a:r>
              <a:rPr lang="en-GB" dirty="0" smtClean="0"/>
              <a:t> </a:t>
            </a:r>
            <a:r>
              <a:rPr lang="en-GB" dirty="0" err="1" smtClean="0"/>
              <a:t>estaria</a:t>
            </a:r>
            <a:r>
              <a:rPr lang="en-GB" dirty="0" smtClean="0"/>
              <a:t> </a:t>
            </a:r>
            <a:r>
              <a:rPr lang="en-GB" dirty="0" err="1" smtClean="0"/>
              <a:t>englobada</a:t>
            </a:r>
            <a:r>
              <a:rPr lang="en-GB" dirty="0" smtClean="0"/>
              <a:t> </a:t>
            </a:r>
            <a:r>
              <a:rPr lang="en-GB" dirty="0" err="1" smtClean="0"/>
              <a:t>aqui</a:t>
            </a:r>
            <a:endParaRPr lang="en-GB" dirty="0" smtClean="0"/>
          </a:p>
          <a:p>
            <a:r>
              <a:rPr lang="en-GB" dirty="0" err="1" smtClean="0"/>
              <a:t>Pilar</a:t>
            </a:r>
            <a:r>
              <a:rPr lang="en-GB" dirty="0" smtClean="0"/>
              <a:t> transversal con </a:t>
            </a:r>
            <a:r>
              <a:rPr lang="en-GB" dirty="0" err="1" smtClean="0"/>
              <a:t>mitigacion</a:t>
            </a:r>
            <a:r>
              <a:rPr lang="en-GB" dirty="0" smtClean="0"/>
              <a:t> y </a:t>
            </a:r>
            <a:r>
              <a:rPr lang="en-GB" dirty="0" err="1" smtClean="0"/>
              <a:t>adaptacion</a:t>
            </a:r>
            <a:endParaRPr lang="en-GB" dirty="0" smtClean="0"/>
          </a:p>
          <a:p>
            <a:r>
              <a:rPr lang="es-ES" dirty="0" smtClean="0"/>
              <a:t>Acceso </a:t>
            </a:r>
            <a:r>
              <a:rPr lang="es-ES" dirty="0"/>
              <a:t>a una energía segura, sostenible y </a:t>
            </a:r>
            <a:r>
              <a:rPr lang="es-ES" dirty="0" smtClean="0"/>
              <a:t>asequible</a:t>
            </a:r>
          </a:p>
          <a:p>
            <a:r>
              <a:rPr lang="en-GB" dirty="0" err="1" smtClean="0"/>
              <a:t>Pilar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desarrollo</a:t>
            </a:r>
            <a:r>
              <a:rPr lang="en-GB" dirty="0" smtClean="0"/>
              <a:t> con mayor </a:t>
            </a:r>
            <a:r>
              <a:rPr lang="en-GB" dirty="0" err="1" smtClean="0"/>
              <a:t>importancia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el </a:t>
            </a:r>
            <a:r>
              <a:rPr lang="en-GB" dirty="0" err="1" smtClean="0"/>
              <a:t>futuro</a:t>
            </a:r>
            <a:endParaRPr lang="en-GB" dirty="0" smtClean="0"/>
          </a:p>
          <a:p>
            <a:r>
              <a:rPr lang="en-GB" dirty="0" err="1" smtClean="0"/>
              <a:t>Definicion</a:t>
            </a:r>
            <a:r>
              <a:rPr lang="en-GB" dirty="0" smtClean="0"/>
              <a:t> con </a:t>
            </a:r>
            <a:r>
              <a:rPr lang="en-GB" dirty="0" err="1" smtClean="0"/>
              <a:t>varios</a:t>
            </a:r>
            <a:r>
              <a:rPr lang="en-GB" dirty="0" smtClean="0"/>
              <a:t> </a:t>
            </a:r>
            <a:r>
              <a:rPr lang="en-GB" dirty="0" err="1" smtClean="0"/>
              <a:t>indicadores</a:t>
            </a:r>
            <a:r>
              <a:rPr lang="en-GB" dirty="0" smtClean="0"/>
              <a:t> (</a:t>
            </a:r>
            <a:r>
              <a:rPr lang="en-GB" dirty="0" err="1" smtClean="0"/>
              <a:t>por</a:t>
            </a:r>
            <a:r>
              <a:rPr lang="en-GB" dirty="0" smtClean="0"/>
              <a:t> </a:t>
            </a:r>
            <a:r>
              <a:rPr lang="en-GB" dirty="0" err="1" smtClean="0"/>
              <a:t>ejemplo</a:t>
            </a:r>
            <a:r>
              <a:rPr lang="en-GB" dirty="0" smtClean="0"/>
              <a:t>, </a:t>
            </a:r>
            <a:r>
              <a:rPr lang="en-GB" dirty="0" err="1" smtClean="0"/>
              <a:t>desigualdades</a:t>
            </a:r>
            <a:r>
              <a:rPr lang="en-GB" dirty="0" smtClean="0"/>
              <a:t> </a:t>
            </a:r>
            <a:r>
              <a:rPr lang="en-GB" dirty="0" err="1" smtClean="0"/>
              <a:t>debido</a:t>
            </a:r>
            <a:r>
              <a:rPr lang="en-GB" dirty="0" smtClean="0"/>
              <a:t> a un </a:t>
            </a:r>
            <a:r>
              <a:rPr lang="en-GB" dirty="0" err="1" smtClean="0"/>
              <a:t>creciente</a:t>
            </a:r>
            <a:r>
              <a:rPr lang="en-GB" dirty="0" smtClean="0"/>
              <a:t> </a:t>
            </a:r>
            <a:r>
              <a:rPr lang="en-GB" dirty="0" err="1" smtClean="0"/>
              <a:t>coste</a:t>
            </a:r>
            <a:r>
              <a:rPr lang="en-GB" dirty="0" smtClean="0"/>
              <a:t> de la </a:t>
            </a:r>
            <a:r>
              <a:rPr lang="en-GB" dirty="0" err="1" smtClean="0"/>
              <a:t>produccion</a:t>
            </a:r>
            <a:r>
              <a:rPr lang="en-GB" dirty="0" smtClean="0"/>
              <a:t> de </a:t>
            </a:r>
            <a:r>
              <a:rPr lang="en-GB" dirty="0" err="1" smtClean="0"/>
              <a:t>energia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7255" t="69003" r="17421" b="14906"/>
          <a:stretch/>
        </p:blipFill>
        <p:spPr bwMode="auto">
          <a:xfrm>
            <a:off x="4131078" y="5320464"/>
            <a:ext cx="1362710" cy="1158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8153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597" t="18117" r="22446" b="5868"/>
          <a:stretch/>
        </p:blipFill>
        <p:spPr bwMode="auto">
          <a:xfrm>
            <a:off x="988119" y="1253858"/>
            <a:ext cx="3282403" cy="4691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2486" t="17329" r="22225" b="5868"/>
          <a:stretch/>
        </p:blipFill>
        <p:spPr bwMode="auto">
          <a:xfrm>
            <a:off x="4568286" y="1253858"/>
            <a:ext cx="3355263" cy="4740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2708" t="18905" r="22335" b="5868"/>
          <a:stretch/>
        </p:blipFill>
        <p:spPr bwMode="auto">
          <a:xfrm>
            <a:off x="8289553" y="1253858"/>
            <a:ext cx="3282403" cy="4643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40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75" y="4646435"/>
            <a:ext cx="8941016" cy="1853519"/>
          </a:xfrm>
        </p:spPr>
        <p:txBody>
          <a:bodyPr wrap="square" anchor="b" anchorCtr="0"/>
          <a:lstStyle/>
          <a:p>
            <a:r>
              <a:rPr lang="en-US" sz="1050" b="1" dirty="0"/>
              <a:t>© European Union </a:t>
            </a:r>
            <a:r>
              <a:rPr lang="en-US" sz="1050" b="1" dirty="0" smtClean="0"/>
              <a:t>2022</a:t>
            </a:r>
            <a:endParaRPr lang="en-US" sz="105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4" y="4858246"/>
            <a:ext cx="1023496" cy="358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3482109"/>
            <a:ext cx="7435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4"/>
              </a:rPr>
              <a:t>Alejandro.Ortega-Hortelano@ec.Europa.eu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Technical Helpdesk: </a:t>
            </a:r>
          </a:p>
          <a:p>
            <a:endParaRPr lang="en-GB" dirty="0"/>
          </a:p>
          <a:p>
            <a:r>
              <a:rPr lang="en-GB" dirty="0" err="1" smtClean="0"/>
              <a:t>Mitigacion</a:t>
            </a:r>
            <a:r>
              <a:rPr lang="en-GB" dirty="0" smtClean="0"/>
              <a:t>: </a:t>
            </a:r>
            <a:r>
              <a:rPr lang="en-GB" dirty="0"/>
              <a:t> </a:t>
            </a:r>
            <a:r>
              <a:rPr lang="en-GB" dirty="0" smtClean="0">
                <a:hlinkClick r:id="rId5"/>
              </a:rPr>
              <a:t>JRC-COM-TECHNICAL-HELPDESK@ec.europa.eu</a:t>
            </a:r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Adaptacion</a:t>
            </a:r>
            <a:r>
              <a:rPr lang="en-GB" dirty="0" smtClean="0"/>
              <a:t>: </a:t>
            </a:r>
            <a:r>
              <a:rPr lang="en-GB" dirty="0" smtClean="0">
                <a:hlinkClick r:id="rId6"/>
              </a:rPr>
              <a:t>JRC-COM-ADAPT@ec.europa.eu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r>
              <a:rPr lang="en-GB" dirty="0"/>
              <a:t> </a:t>
            </a:r>
            <a:r>
              <a:rPr lang="en-GB" dirty="0" smtClean="0"/>
              <a:t> </a:t>
            </a:r>
            <a:r>
              <a:rPr lang="en-GB" dirty="0"/>
              <a:t> 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Más información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361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42" t="24419" r="16021" b="8625"/>
          <a:stretch/>
        </p:blipFill>
        <p:spPr bwMode="auto">
          <a:xfrm>
            <a:off x="1371360" y="1410064"/>
            <a:ext cx="8509736" cy="4821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1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853" t="12603" r="953" b="12564"/>
          <a:stretch/>
        </p:blipFill>
        <p:spPr bwMode="auto">
          <a:xfrm>
            <a:off x="902634" y="1393639"/>
            <a:ext cx="9695090" cy="4233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794" y="5876365"/>
            <a:ext cx="681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11.746 </a:t>
            </a:r>
            <a:r>
              <a:rPr lang="en-GB" dirty="0" err="1" smtClean="0"/>
              <a:t>Ciudades</a:t>
            </a:r>
            <a:r>
              <a:rPr lang="en-GB" dirty="0" smtClean="0"/>
              <a:t> con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poblacion</a:t>
            </a:r>
            <a:r>
              <a:rPr lang="en-GB" dirty="0" smtClean="0"/>
              <a:t> de 1.024.565.100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3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410" t="22844" r="16685" b="6656"/>
          <a:stretch/>
        </p:blipFill>
        <p:spPr bwMode="auto">
          <a:xfrm>
            <a:off x="1112184" y="1253858"/>
            <a:ext cx="8424733" cy="5076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07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31" t="25206" r="16131" b="8232"/>
          <a:stretch/>
        </p:blipFill>
        <p:spPr bwMode="auto">
          <a:xfrm>
            <a:off x="988118" y="1253858"/>
            <a:ext cx="8509992" cy="4793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8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64862"/>
              </p:ext>
            </p:extLst>
          </p:nvPr>
        </p:nvGraphicFramePr>
        <p:xfrm>
          <a:off x="988118" y="1253856"/>
          <a:ext cx="8128000" cy="4816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326952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8997705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040791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23985532"/>
                    </a:ext>
                  </a:extLst>
                </a:gridCol>
              </a:tblGrid>
              <a:tr h="4955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Individual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Conjunta</a:t>
                      </a:r>
                      <a:r>
                        <a:rPr lang="en-GB" dirty="0" smtClean="0"/>
                        <a:t> (1)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Conjunta</a:t>
                      </a:r>
                      <a:r>
                        <a:rPr lang="en-GB" dirty="0" smtClean="0"/>
                        <a:t> (2)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086418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Objetivo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Co2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Individual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68913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smtClean="0"/>
                        <a:t>GEI + RVA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488297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Acciones</a:t>
                      </a:r>
                      <a:r>
                        <a:rPr lang="en-GB" dirty="0" smtClean="0"/>
                        <a:t> PACES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980800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Aprobacion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por</a:t>
                      </a:r>
                      <a:r>
                        <a:rPr lang="en-GB" dirty="0" smtClean="0"/>
                        <a:t> el </a:t>
                      </a:r>
                      <a:r>
                        <a:rPr lang="en-GB" dirty="0" err="1" smtClean="0"/>
                        <a:t>Ayuntamiento</a:t>
                      </a:r>
                      <a:r>
                        <a:rPr lang="en-GB" baseline="0" dirty="0" smtClean="0"/>
                        <a:t> PACES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016991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Informacion</a:t>
                      </a:r>
                      <a:r>
                        <a:rPr lang="en-GB" dirty="0" smtClean="0"/>
                        <a:t> Online</a:t>
                      </a:r>
                      <a:r>
                        <a:rPr lang="en-GB" baseline="0" dirty="0" smtClean="0"/>
                        <a:t> PACES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285926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Documento</a:t>
                      </a:r>
                      <a:r>
                        <a:rPr lang="en-GB" dirty="0" smtClean="0"/>
                        <a:t> PDF PACES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Conjunta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655932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Perfil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signatario</a:t>
                      </a:r>
                      <a:r>
                        <a:rPr lang="en-GB" dirty="0" smtClean="0"/>
                        <a:t> web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Individual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750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9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88118" y="471501"/>
            <a:ext cx="10515600" cy="782357"/>
          </a:xfrm>
        </p:spPr>
        <p:txBody>
          <a:bodyPr/>
          <a:lstStyle/>
          <a:p>
            <a:r>
              <a:rPr lang="en-GB" dirty="0" smtClean="0"/>
              <a:t>Pacto Global de Alcaldes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0742" t="25206" r="16242" b="8232"/>
          <a:stretch/>
        </p:blipFill>
        <p:spPr bwMode="auto">
          <a:xfrm>
            <a:off x="988118" y="1253858"/>
            <a:ext cx="8453152" cy="4793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92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.potx" id="{4E874F3A-6BB1-4334-AA3C-CB69D53C2FB0}" vid="{CFDAC62F-BBD6-4674-995E-7A3058955A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1211</TotalTime>
  <Words>436</Words>
  <Application>Microsoft Office PowerPoint</Application>
  <PresentationFormat>Widescreen</PresentationFormat>
  <Paragraphs>102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Verdana Standaard</vt:lpstr>
      <vt:lpstr>Arial</vt:lpstr>
      <vt:lpstr>Calibri</vt:lpstr>
      <vt:lpstr>Verdana</vt:lpstr>
      <vt:lpstr>Office Theme</vt:lpstr>
      <vt:lpstr>Pacto Global de Alcaldes </vt:lpstr>
      <vt:lpstr>Pacto Global de Alcaldes por el clima y la energia (GCOM)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 (JRC)</vt:lpstr>
      <vt:lpstr>Pacto Global de Alcaldes (JRC)</vt:lpstr>
      <vt:lpstr>Pacto Global de Alcaldes</vt:lpstr>
      <vt:lpstr>Pacto Global de Alcaldes</vt:lpstr>
      <vt:lpstr>Pilar de mitigacion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Pilar de adaptacion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Pacto Global de Alcaldes</vt:lpstr>
      <vt:lpstr>Pilar de acceso a la enegia</vt:lpstr>
      <vt:lpstr>Pacto Global de Alcaldes</vt:lpstr>
      <vt:lpstr>Pacto Global de Alcaldes</vt:lpstr>
      <vt:lpstr>Más información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PITTALIS Marco (JRC-ISPRA)</dc:creator>
  <cp:lastModifiedBy>NIERGA Oriol (COMM-BARCELONA-EXT)</cp:lastModifiedBy>
  <cp:revision>266</cp:revision>
  <dcterms:created xsi:type="dcterms:W3CDTF">2021-11-16T11:17:48Z</dcterms:created>
  <dcterms:modified xsi:type="dcterms:W3CDTF">2022-03-09T10:49:46Z</dcterms:modified>
</cp:coreProperties>
</file>